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6" r:id="rId2"/>
  </p:sldMasterIdLst>
  <p:notesMasterIdLst>
    <p:notesMasterId r:id="rId16"/>
  </p:notesMasterIdLst>
  <p:handoutMasterIdLst>
    <p:handoutMasterId r:id="rId17"/>
  </p:handoutMasterIdLst>
  <p:sldIdLst>
    <p:sldId id="258" r:id="rId3"/>
    <p:sldId id="279" r:id="rId4"/>
    <p:sldId id="261" r:id="rId5"/>
    <p:sldId id="263" r:id="rId6"/>
    <p:sldId id="271" r:id="rId7"/>
    <p:sldId id="276" r:id="rId8"/>
    <p:sldId id="264" r:id="rId9"/>
    <p:sldId id="278" r:id="rId10"/>
    <p:sldId id="277" r:id="rId11"/>
    <p:sldId id="280" r:id="rId12"/>
    <p:sldId id="281" r:id="rId13"/>
    <p:sldId id="265" r:id="rId14"/>
    <p:sldId id="270" r:id="rId15"/>
  </p:sldIdLst>
  <p:sldSz cx="9144000" cy="6858000" type="screen4x3"/>
  <p:notesSz cx="6781800" cy="9918700"/>
  <p:custDataLst>
    <p:tags r:id="rId18"/>
  </p:custDataLst>
  <p:defaultTextStyle>
    <a:defPPr>
      <a:defRPr lang="en-GB"/>
    </a:defPPr>
    <a:lvl1pPr algn="l" rtl="0" fontAlgn="base">
      <a:spcBef>
        <a:spcPct val="0"/>
      </a:spcBef>
      <a:spcAft>
        <a:spcPct val="0"/>
      </a:spcAft>
      <a:defRPr sz="32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32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32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32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3200" kern="1200">
        <a:solidFill>
          <a:schemeClr val="tx1"/>
        </a:solidFill>
        <a:latin typeface="Arial" charset="0"/>
        <a:ea typeface="ＭＳ Ｐゴシック"/>
        <a:cs typeface="ＭＳ Ｐゴシック"/>
      </a:defRPr>
    </a:lvl5pPr>
    <a:lvl6pPr marL="2286000" algn="l" defTabSz="914400" rtl="0" eaLnBrk="1" latinLnBrk="0" hangingPunct="1">
      <a:defRPr sz="3200" kern="1200">
        <a:solidFill>
          <a:schemeClr val="tx1"/>
        </a:solidFill>
        <a:latin typeface="Arial" charset="0"/>
        <a:ea typeface="ＭＳ Ｐゴシック"/>
        <a:cs typeface="ＭＳ Ｐゴシック"/>
      </a:defRPr>
    </a:lvl6pPr>
    <a:lvl7pPr marL="2743200" algn="l" defTabSz="914400" rtl="0" eaLnBrk="1" latinLnBrk="0" hangingPunct="1">
      <a:defRPr sz="3200" kern="1200">
        <a:solidFill>
          <a:schemeClr val="tx1"/>
        </a:solidFill>
        <a:latin typeface="Arial" charset="0"/>
        <a:ea typeface="ＭＳ Ｐゴシック"/>
        <a:cs typeface="ＭＳ Ｐゴシック"/>
      </a:defRPr>
    </a:lvl7pPr>
    <a:lvl8pPr marL="3200400" algn="l" defTabSz="914400" rtl="0" eaLnBrk="1" latinLnBrk="0" hangingPunct="1">
      <a:defRPr sz="3200" kern="1200">
        <a:solidFill>
          <a:schemeClr val="tx1"/>
        </a:solidFill>
        <a:latin typeface="Arial" charset="0"/>
        <a:ea typeface="ＭＳ Ｐゴシック"/>
        <a:cs typeface="ＭＳ Ｐゴシック"/>
      </a:defRPr>
    </a:lvl8pPr>
    <a:lvl9pPr marL="3657600" algn="l" defTabSz="914400" rtl="0" eaLnBrk="1" latinLnBrk="0" hangingPunct="1">
      <a:defRPr sz="3200" kern="1200">
        <a:solidFill>
          <a:schemeClr val="tx1"/>
        </a:solidFill>
        <a:latin typeface="Arial" charset="0"/>
        <a:ea typeface="ＭＳ Ｐゴシック"/>
        <a:cs typeface="ＭＳ Ｐゴシック"/>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A CORSARO" initials="" lastIdx="11" clrIdx="0"/>
  <p:cmAuthor id="1" name="localuse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4FAD9B"/>
    <a:srgbClr val="25FFD8"/>
    <a:srgbClr val="000000"/>
    <a:srgbClr val="B4CEEC"/>
    <a:srgbClr val="4A7199"/>
    <a:srgbClr val="C0C0C0"/>
    <a:srgbClr val="6699CC"/>
    <a:srgbClr val="FF99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699" autoAdjust="0"/>
    <p:restoredTop sz="91003" autoAdjust="0"/>
  </p:normalViewPr>
  <p:slideViewPr>
    <p:cSldViewPr>
      <p:cViewPr>
        <p:scale>
          <a:sx n="66" d="100"/>
          <a:sy n="66" d="100"/>
        </p:scale>
        <p:origin x="-72" y="3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0" d="100"/>
          <a:sy n="50" d="100"/>
        </p:scale>
        <p:origin x="-1920" y="-102"/>
      </p:cViewPr>
      <p:guideLst>
        <p:guide orient="horz" pos="3124"/>
        <p:guide pos="21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303" tIns="45651" rIns="91303" bIns="45651" numCol="1" anchor="t" anchorCtr="0" compatLnSpc="1">
            <a:prstTxWarp prst="textNoShape">
              <a:avLst/>
            </a:prstTxWarp>
          </a:bodyPr>
          <a:lstStyle>
            <a:lvl1pPr>
              <a:defRPr sz="1200">
                <a:latin typeface="Arial" pitchFamily="-65" charset="0"/>
                <a:ea typeface="ＭＳ Ｐゴシック" pitchFamily="-65" charset="-128"/>
                <a:cs typeface="ＭＳ Ｐゴシック" pitchFamily="-65" charset="-128"/>
              </a:defRPr>
            </a:lvl1pPr>
          </a:lstStyle>
          <a:p>
            <a:pPr>
              <a:defRPr/>
            </a:pPr>
            <a:endParaRPr lang="it-IT"/>
          </a:p>
        </p:txBody>
      </p:sp>
      <p:sp>
        <p:nvSpPr>
          <p:cNvPr id="9219" name="Rectangle 3"/>
          <p:cNvSpPr>
            <a:spLocks noGrp="1" noChangeArrowheads="1"/>
          </p:cNvSpPr>
          <p:nvPr>
            <p:ph type="dt" sz="quarter" idx="1"/>
          </p:nvPr>
        </p:nvSpPr>
        <p:spPr bwMode="auto">
          <a:xfrm>
            <a:off x="3841750" y="0"/>
            <a:ext cx="2938463" cy="495300"/>
          </a:xfrm>
          <a:prstGeom prst="rect">
            <a:avLst/>
          </a:prstGeom>
          <a:noFill/>
          <a:ln w="9525">
            <a:noFill/>
            <a:miter lim="800000"/>
            <a:headEnd/>
            <a:tailEnd/>
          </a:ln>
          <a:effectLst/>
        </p:spPr>
        <p:txBody>
          <a:bodyPr vert="horz" wrap="square" lIns="91303" tIns="45651" rIns="91303" bIns="45651" numCol="1" anchor="t" anchorCtr="0" compatLnSpc="1">
            <a:prstTxWarp prst="textNoShape">
              <a:avLst/>
            </a:prstTxWarp>
          </a:bodyPr>
          <a:lstStyle>
            <a:lvl1pPr algn="r">
              <a:defRPr sz="1200">
                <a:latin typeface="Arial" pitchFamily="-65" charset="0"/>
                <a:ea typeface="ＭＳ Ｐゴシック" pitchFamily="-65" charset="-128"/>
                <a:cs typeface="ＭＳ Ｐゴシック" pitchFamily="-65" charset="-128"/>
              </a:defRPr>
            </a:lvl1pPr>
          </a:lstStyle>
          <a:p>
            <a:pPr>
              <a:defRPr/>
            </a:pPr>
            <a:endParaRPr lang="it-IT"/>
          </a:p>
        </p:txBody>
      </p:sp>
      <p:sp>
        <p:nvSpPr>
          <p:cNvPr id="9220" name="Rectangle 4"/>
          <p:cNvSpPr>
            <a:spLocks noGrp="1" noChangeArrowheads="1"/>
          </p:cNvSpPr>
          <p:nvPr>
            <p:ph type="ftr" sz="quarter" idx="2"/>
          </p:nvPr>
        </p:nvSpPr>
        <p:spPr bwMode="auto">
          <a:xfrm>
            <a:off x="0" y="9421813"/>
            <a:ext cx="2938463" cy="495300"/>
          </a:xfrm>
          <a:prstGeom prst="rect">
            <a:avLst/>
          </a:prstGeom>
          <a:noFill/>
          <a:ln w="9525">
            <a:noFill/>
            <a:miter lim="800000"/>
            <a:headEnd/>
            <a:tailEnd/>
          </a:ln>
          <a:effectLst/>
        </p:spPr>
        <p:txBody>
          <a:bodyPr vert="horz" wrap="square" lIns="91303" tIns="45651" rIns="91303" bIns="45651" numCol="1" anchor="b" anchorCtr="0" compatLnSpc="1">
            <a:prstTxWarp prst="textNoShape">
              <a:avLst/>
            </a:prstTxWarp>
          </a:bodyPr>
          <a:lstStyle>
            <a:lvl1pPr>
              <a:defRPr sz="1200">
                <a:latin typeface="Arial" pitchFamily="-65" charset="0"/>
                <a:ea typeface="ＭＳ Ｐゴシック" pitchFamily="-65" charset="-128"/>
                <a:cs typeface="ＭＳ Ｐゴシック" pitchFamily="-65" charset="-128"/>
              </a:defRPr>
            </a:lvl1pPr>
          </a:lstStyle>
          <a:p>
            <a:pPr>
              <a:defRPr/>
            </a:pPr>
            <a:endParaRPr lang="it-IT"/>
          </a:p>
        </p:txBody>
      </p:sp>
      <p:sp>
        <p:nvSpPr>
          <p:cNvPr id="9221" name="Rectangle 5"/>
          <p:cNvSpPr>
            <a:spLocks noGrp="1" noChangeArrowheads="1"/>
          </p:cNvSpPr>
          <p:nvPr>
            <p:ph type="sldNum" sz="quarter" idx="3"/>
          </p:nvPr>
        </p:nvSpPr>
        <p:spPr bwMode="auto">
          <a:xfrm>
            <a:off x="3841750" y="9421813"/>
            <a:ext cx="2938463" cy="495300"/>
          </a:xfrm>
          <a:prstGeom prst="rect">
            <a:avLst/>
          </a:prstGeom>
          <a:noFill/>
          <a:ln w="9525">
            <a:noFill/>
            <a:miter lim="800000"/>
            <a:headEnd/>
            <a:tailEnd/>
          </a:ln>
          <a:effectLst/>
        </p:spPr>
        <p:txBody>
          <a:bodyPr vert="horz" wrap="square" lIns="91303" tIns="45651" rIns="91303" bIns="45651" numCol="1" anchor="b" anchorCtr="0" compatLnSpc="1">
            <a:prstTxWarp prst="textNoShape">
              <a:avLst/>
            </a:prstTxWarp>
          </a:bodyPr>
          <a:lstStyle>
            <a:lvl1pPr algn="r">
              <a:defRPr sz="1200">
                <a:latin typeface="Arial" pitchFamily="-65" charset="0"/>
                <a:ea typeface="ＭＳ Ｐゴシック" pitchFamily="-65" charset="-128"/>
                <a:cs typeface="ＭＳ Ｐゴシック" pitchFamily="-65" charset="-128"/>
              </a:defRPr>
            </a:lvl1pPr>
          </a:lstStyle>
          <a:p>
            <a:pPr>
              <a:defRPr/>
            </a:pPr>
            <a:fld id="{CDD7D36A-C35E-4BE7-A21F-DDB010806C2C}" type="slidenum">
              <a:rPr lang="en-GB"/>
              <a:pPr>
                <a:defRPr/>
              </a:pPr>
              <a:t>‹N›</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38463" cy="495300"/>
          </a:xfrm>
          <a:prstGeom prst="rect">
            <a:avLst/>
          </a:prstGeom>
          <a:noFill/>
          <a:ln w="9525">
            <a:noFill/>
            <a:miter lim="800000"/>
            <a:headEnd/>
            <a:tailEnd/>
          </a:ln>
          <a:effectLst/>
        </p:spPr>
        <p:txBody>
          <a:bodyPr vert="horz" wrap="square" lIns="91303" tIns="45651" rIns="91303" bIns="45651" numCol="1" anchor="t" anchorCtr="0" compatLnSpc="1">
            <a:prstTxWarp prst="textNoShape">
              <a:avLst/>
            </a:prstTxWarp>
          </a:bodyPr>
          <a:lstStyle>
            <a:lvl1pPr>
              <a:defRPr sz="1200">
                <a:latin typeface="Arial" pitchFamily="-65" charset="0"/>
                <a:ea typeface="ＭＳ Ｐゴシック" pitchFamily="-65" charset="-128"/>
                <a:cs typeface="ＭＳ Ｐゴシック" pitchFamily="-65" charset="-128"/>
              </a:defRPr>
            </a:lvl1pPr>
          </a:lstStyle>
          <a:p>
            <a:pPr>
              <a:defRPr/>
            </a:pPr>
            <a:endParaRPr lang="it-IT"/>
          </a:p>
        </p:txBody>
      </p:sp>
      <p:sp>
        <p:nvSpPr>
          <p:cNvPr id="13315" name="Rectangle 3"/>
          <p:cNvSpPr>
            <a:spLocks noGrp="1" noChangeArrowheads="1"/>
          </p:cNvSpPr>
          <p:nvPr>
            <p:ph type="dt" idx="1"/>
          </p:nvPr>
        </p:nvSpPr>
        <p:spPr bwMode="auto">
          <a:xfrm>
            <a:off x="3841750" y="0"/>
            <a:ext cx="2938463" cy="495300"/>
          </a:xfrm>
          <a:prstGeom prst="rect">
            <a:avLst/>
          </a:prstGeom>
          <a:noFill/>
          <a:ln w="9525">
            <a:noFill/>
            <a:miter lim="800000"/>
            <a:headEnd/>
            <a:tailEnd/>
          </a:ln>
          <a:effectLst/>
        </p:spPr>
        <p:txBody>
          <a:bodyPr vert="horz" wrap="square" lIns="91303" tIns="45651" rIns="91303" bIns="45651" numCol="1" anchor="t" anchorCtr="0" compatLnSpc="1">
            <a:prstTxWarp prst="textNoShape">
              <a:avLst/>
            </a:prstTxWarp>
          </a:bodyPr>
          <a:lstStyle>
            <a:lvl1pPr algn="r">
              <a:defRPr sz="1200">
                <a:latin typeface="Arial" pitchFamily="-65" charset="0"/>
                <a:ea typeface="ＭＳ Ｐゴシック" pitchFamily="-65" charset="-128"/>
                <a:cs typeface="ＭＳ Ｐゴシック" pitchFamily="-65" charset="-128"/>
              </a:defRPr>
            </a:lvl1pPr>
          </a:lstStyle>
          <a:p>
            <a:pPr>
              <a:defRPr/>
            </a:pPr>
            <a:endParaRPr lang="it-IT"/>
          </a:p>
        </p:txBody>
      </p:sp>
      <p:sp>
        <p:nvSpPr>
          <p:cNvPr id="22532" name="Rectangle 4"/>
          <p:cNvSpPr>
            <a:spLocks noGrp="1" noRot="1" noChangeAspect="1" noChangeArrowheads="1" noTextEdit="1"/>
          </p:cNvSpPr>
          <p:nvPr>
            <p:ph type="sldImg" idx="2"/>
          </p:nvPr>
        </p:nvSpPr>
        <p:spPr bwMode="auto">
          <a:xfrm>
            <a:off x="911225" y="744538"/>
            <a:ext cx="4959350" cy="3719512"/>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77863" y="4711700"/>
            <a:ext cx="5426075" cy="4462463"/>
          </a:xfrm>
          <a:prstGeom prst="rect">
            <a:avLst/>
          </a:prstGeom>
          <a:noFill/>
          <a:ln w="9525">
            <a:noFill/>
            <a:miter lim="800000"/>
            <a:headEnd/>
            <a:tailEnd/>
          </a:ln>
          <a:effectLst/>
        </p:spPr>
        <p:txBody>
          <a:bodyPr vert="horz" wrap="square" lIns="91303" tIns="45651" rIns="91303" bIns="45651"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3318" name="Rectangle 6"/>
          <p:cNvSpPr>
            <a:spLocks noGrp="1" noChangeArrowheads="1"/>
          </p:cNvSpPr>
          <p:nvPr>
            <p:ph type="ftr" sz="quarter" idx="4"/>
          </p:nvPr>
        </p:nvSpPr>
        <p:spPr bwMode="auto">
          <a:xfrm>
            <a:off x="0" y="9421813"/>
            <a:ext cx="2938463" cy="495300"/>
          </a:xfrm>
          <a:prstGeom prst="rect">
            <a:avLst/>
          </a:prstGeom>
          <a:noFill/>
          <a:ln w="9525">
            <a:noFill/>
            <a:miter lim="800000"/>
            <a:headEnd/>
            <a:tailEnd/>
          </a:ln>
          <a:effectLst/>
        </p:spPr>
        <p:txBody>
          <a:bodyPr vert="horz" wrap="square" lIns="91303" tIns="45651" rIns="91303" bIns="45651" numCol="1" anchor="b" anchorCtr="0" compatLnSpc="1">
            <a:prstTxWarp prst="textNoShape">
              <a:avLst/>
            </a:prstTxWarp>
          </a:bodyPr>
          <a:lstStyle>
            <a:lvl1pPr>
              <a:defRPr sz="1200">
                <a:latin typeface="Arial" pitchFamily="-65" charset="0"/>
                <a:ea typeface="ＭＳ Ｐゴシック" pitchFamily="-65" charset="-128"/>
                <a:cs typeface="ＭＳ Ｐゴシック" pitchFamily="-65" charset="-128"/>
              </a:defRPr>
            </a:lvl1pPr>
          </a:lstStyle>
          <a:p>
            <a:pPr>
              <a:defRPr/>
            </a:pPr>
            <a:endParaRPr lang="it-IT"/>
          </a:p>
        </p:txBody>
      </p:sp>
      <p:sp>
        <p:nvSpPr>
          <p:cNvPr id="13319" name="Rectangle 7"/>
          <p:cNvSpPr>
            <a:spLocks noGrp="1" noChangeArrowheads="1"/>
          </p:cNvSpPr>
          <p:nvPr>
            <p:ph type="sldNum" sz="quarter" idx="5"/>
          </p:nvPr>
        </p:nvSpPr>
        <p:spPr bwMode="auto">
          <a:xfrm>
            <a:off x="3841750" y="9421813"/>
            <a:ext cx="2938463" cy="495300"/>
          </a:xfrm>
          <a:prstGeom prst="rect">
            <a:avLst/>
          </a:prstGeom>
          <a:noFill/>
          <a:ln w="9525">
            <a:noFill/>
            <a:miter lim="800000"/>
            <a:headEnd/>
            <a:tailEnd/>
          </a:ln>
          <a:effectLst/>
        </p:spPr>
        <p:txBody>
          <a:bodyPr vert="horz" wrap="square" lIns="91303" tIns="45651" rIns="91303" bIns="45651" numCol="1" anchor="b" anchorCtr="0" compatLnSpc="1">
            <a:prstTxWarp prst="textNoShape">
              <a:avLst/>
            </a:prstTxWarp>
          </a:bodyPr>
          <a:lstStyle>
            <a:lvl1pPr algn="r">
              <a:defRPr sz="1200">
                <a:latin typeface="Arial" pitchFamily="-65" charset="0"/>
                <a:ea typeface="ＭＳ Ｐゴシック" pitchFamily="-65" charset="-128"/>
                <a:cs typeface="ＭＳ Ｐゴシック" pitchFamily="-65" charset="-128"/>
              </a:defRPr>
            </a:lvl1pPr>
          </a:lstStyle>
          <a:p>
            <a:pPr>
              <a:defRPr/>
            </a:pPr>
            <a:fld id="{CDC32664-1CD2-4C80-8E70-05AAF295EE04}" type="slidenum">
              <a:rPr lang="en-GB"/>
              <a:pPr>
                <a:defRPr/>
              </a:pPr>
              <a:t>‹N›</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65"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65"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65"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65"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p:spPr>
        <p:txBody>
          <a:bodyPr/>
          <a:lstStyle/>
          <a:p>
            <a:endParaRPr lang="it-CH" smtClean="0">
              <a:ea typeface="ＭＳ Ｐゴシック"/>
              <a:cs typeface="ＭＳ Ｐゴシック"/>
            </a:endParaRPr>
          </a:p>
        </p:txBody>
      </p:sp>
      <p:sp>
        <p:nvSpPr>
          <p:cNvPr id="29699" name="Slide Number Placeholder 3"/>
          <p:cNvSpPr>
            <a:spLocks noGrp="1"/>
          </p:cNvSpPr>
          <p:nvPr>
            <p:ph type="sldNum" sz="quarter" idx="5"/>
          </p:nvPr>
        </p:nvSpPr>
        <p:spPr>
          <a:noFill/>
        </p:spPr>
        <p:txBody>
          <a:bodyPr/>
          <a:lstStyle/>
          <a:p>
            <a:fld id="{452EC191-5082-4D5E-9FBA-1352DB13BF0A}" type="slidenum">
              <a:rPr lang="en-GB" smtClean="0">
                <a:latin typeface="Arial" charset="0"/>
                <a:ea typeface="ＭＳ Ｐゴシック"/>
                <a:cs typeface="ＭＳ Ｐゴシック"/>
              </a:rPr>
              <a:pPr/>
              <a:t>1</a:t>
            </a:fld>
            <a:endParaRPr lang="en-GB" smtClean="0">
              <a:latin typeface="Arial" charset="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p:spPr>
        <p:txBody>
          <a:bodyPr/>
          <a:lstStyle/>
          <a:p>
            <a:endParaRPr lang="it-IT" smtClean="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endParaRPr lang="it-IT" smtClean="0">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latin typeface="+mn-lt"/>
              </a:rPr>
              <a:t>the aim should be to reduce uncertainty related to emerging situations or influences generated in the network</a:t>
            </a:r>
            <a:endParaRPr lang="it-IT" dirty="0"/>
          </a:p>
        </p:txBody>
      </p:sp>
      <p:sp>
        <p:nvSpPr>
          <p:cNvPr id="53251" name="Slide Number Placeholder 3"/>
          <p:cNvSpPr>
            <a:spLocks noGrp="1"/>
          </p:cNvSpPr>
          <p:nvPr>
            <p:ph type="sldNum" sz="quarter" idx="5"/>
          </p:nvPr>
        </p:nvSpPr>
        <p:spPr>
          <a:noFill/>
        </p:spPr>
        <p:txBody>
          <a:bodyPr/>
          <a:lstStyle/>
          <a:p>
            <a:fld id="{50B853FA-AB11-478F-BDD2-8D410D5337E6}" type="slidenum">
              <a:rPr lang="en-GB" smtClean="0">
                <a:latin typeface="Arial" charset="0"/>
                <a:ea typeface="ＭＳ Ｐゴシック"/>
                <a:cs typeface="ＭＳ Ｐゴシック"/>
              </a:rPr>
              <a:pPr/>
              <a:t>12</a:t>
            </a:fld>
            <a:endParaRPr lang="en-GB" smtClean="0">
              <a:latin typeface="Arial" charset="0"/>
              <a:ea typeface="ＭＳ Ｐゴシック"/>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p:spPr>
        <p:txBody>
          <a:bodyPr/>
          <a:lstStyle/>
          <a:p>
            <a:endParaRPr lang="it-IT" smtClean="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r>
              <a:rPr lang="en-US" smtClean="0">
                <a:ea typeface="ＭＳ Ｐゴシック"/>
                <a:cs typeface="ＭＳ Ｐゴシック"/>
              </a:rPr>
              <a:t>relational capabilities are critical for competitive advantage; they favor building relational capital with partners, can reduce the cost of exchange, optimize the choice of government structure, and internalizing specialized knowledge across the inter-organizational network. Relational capabilities are critical to innovation and new product development (Owen-Smith and Powell, 2004); they are “the lead firm’s capability to sustain its innovativeness by creating and managing the overall architecture of its network over time” (Capaldo, 2007: 585). </a:t>
            </a:r>
            <a:endParaRPr lang="it-IT" smtClean="0">
              <a:ea typeface="ＭＳ Ｐゴシック"/>
              <a:cs typeface="ＭＳ Ｐゴシック"/>
            </a:endParaRPr>
          </a:p>
          <a:p>
            <a:endParaRPr lang="it-IT" smtClean="0">
              <a:ea typeface="ＭＳ Ｐゴシック"/>
              <a:cs typeface="ＭＳ Ｐゴシック"/>
            </a:endParaRPr>
          </a:p>
          <a:p>
            <a:endParaRPr lang="it-IT" smtClean="0">
              <a:ea typeface="ＭＳ Ｐゴシック"/>
              <a:cs typeface="ＭＳ Ｐゴシック"/>
            </a:endParaRPr>
          </a:p>
        </p:txBody>
      </p:sp>
      <p:sp>
        <p:nvSpPr>
          <p:cNvPr id="27651" name="Slide Number Placeholder 3"/>
          <p:cNvSpPr>
            <a:spLocks noGrp="1"/>
          </p:cNvSpPr>
          <p:nvPr>
            <p:ph type="sldNum" sz="quarter" idx="5"/>
          </p:nvPr>
        </p:nvSpPr>
        <p:spPr>
          <a:noFill/>
        </p:spPr>
        <p:txBody>
          <a:bodyPr/>
          <a:lstStyle/>
          <a:p>
            <a:fld id="{E3209E43-7CBA-4EBD-A93D-72ECB366AA7E}" type="slidenum">
              <a:rPr lang="en-GB" smtClean="0">
                <a:latin typeface="Arial" charset="0"/>
                <a:ea typeface="ＭＳ Ｐゴシック"/>
                <a:cs typeface="ＭＳ Ｐゴシック"/>
              </a:rPr>
              <a:pPr/>
              <a:t>2</a:t>
            </a:fld>
            <a:endParaRPr lang="en-GB" smtClean="0">
              <a:latin typeface="Arial" charset="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p:spPr>
        <p:txBody>
          <a:bodyPr/>
          <a:lstStyle/>
          <a:p>
            <a:endParaRPr lang="it-IT" smtClean="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ln/>
        </p:spPr>
      </p:sp>
      <p:sp>
        <p:nvSpPr>
          <p:cNvPr id="39938" name="Rectangle 3"/>
          <p:cNvSpPr>
            <a:spLocks noGrp="1" noChangeArrowheads="1"/>
          </p:cNvSpPr>
          <p:nvPr>
            <p:ph type="body" idx="1"/>
          </p:nvPr>
        </p:nvSpPr>
        <p:spPr>
          <a:noFill/>
          <a:ln/>
        </p:spPr>
        <p:txBody>
          <a:bodyPr/>
          <a:lstStyle/>
          <a:p>
            <a:endParaRPr lang="it-IT" smtClean="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p:spPr>
        <p:txBody>
          <a:bodyPr/>
          <a:lstStyle/>
          <a:p>
            <a:endParaRPr lang="it-IT" smtClean="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p:spPr>
        <p:txBody>
          <a:bodyPr/>
          <a:lstStyle/>
          <a:p>
            <a:r>
              <a:rPr lang="en-US" smtClean="0">
                <a:latin typeface="Verdana" pitchFamily="34" charset="0"/>
                <a:ea typeface="ＭＳ Ｐゴシック"/>
                <a:cs typeface="ＭＳ Ｐゴシック"/>
              </a:rPr>
              <a:t>As Hagberg and Kjellberg (2010) state a shift from marketing principle to marketing practices should correspond to an increased sensitivity to diversity among agents involved in its performance. </a:t>
            </a:r>
          </a:p>
          <a:p>
            <a:endParaRPr lang="it-IT" smtClean="0">
              <a:ea typeface="ＭＳ Ｐゴシック"/>
              <a:cs typeface="ＭＳ Ｐゴシック"/>
            </a:endParaRPr>
          </a:p>
        </p:txBody>
      </p:sp>
      <p:sp>
        <p:nvSpPr>
          <p:cNvPr id="37891" name="Slide Number Placeholder 3"/>
          <p:cNvSpPr>
            <a:spLocks noGrp="1"/>
          </p:cNvSpPr>
          <p:nvPr>
            <p:ph type="sldNum" sz="quarter" idx="5"/>
          </p:nvPr>
        </p:nvSpPr>
        <p:spPr>
          <a:noFill/>
        </p:spPr>
        <p:txBody>
          <a:bodyPr/>
          <a:lstStyle/>
          <a:p>
            <a:fld id="{A89FE520-5BBA-466F-A466-C958DC73BEA4}" type="slidenum">
              <a:rPr lang="en-GB" smtClean="0">
                <a:latin typeface="Arial" charset="0"/>
                <a:ea typeface="ＭＳ Ｐゴシック"/>
                <a:cs typeface="ＭＳ Ｐゴシック"/>
              </a:rPr>
              <a:pPr/>
              <a:t>6</a:t>
            </a:fld>
            <a:endParaRPr lang="en-GB" smtClean="0">
              <a:latin typeface="Arial" charset="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endParaRPr lang="it-IT" smtClean="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endParaRPr lang="it-IT" smtClean="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p:spPr>
        <p:txBody>
          <a:bodyPr/>
          <a:lstStyle/>
          <a:p>
            <a:endParaRPr lang="it-IT" smtClean="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logoCOM.png"/>
          <p:cNvPicPr>
            <a:picLocks noChangeAspect="1"/>
          </p:cNvPicPr>
          <p:nvPr userDrawn="1"/>
        </p:nvPicPr>
        <p:blipFill>
          <a:blip r:embed="rId2"/>
          <a:srcRect/>
          <a:stretch>
            <a:fillRect/>
          </a:stretch>
        </p:blipFill>
        <p:spPr bwMode="auto">
          <a:xfrm>
            <a:off x="457200" y="334963"/>
            <a:ext cx="8251825" cy="809625"/>
          </a:xfrm>
          <a:prstGeom prst="rect">
            <a:avLst/>
          </a:prstGeom>
          <a:noFill/>
          <a:ln w="9525">
            <a:noFill/>
            <a:miter lim="800000"/>
            <a:headEnd/>
            <a:tailEnd/>
          </a:ln>
        </p:spPr>
      </p:pic>
      <p:sp>
        <p:nvSpPr>
          <p:cNvPr id="5" name="Rectangle 67"/>
          <p:cNvSpPr>
            <a:spLocks noChangeArrowheads="1"/>
          </p:cNvSpPr>
          <p:nvPr userDrawn="1"/>
        </p:nvSpPr>
        <p:spPr bwMode="auto">
          <a:xfrm>
            <a:off x="3132138" y="5589588"/>
            <a:ext cx="5616575" cy="576262"/>
          </a:xfrm>
          <a:prstGeom prst="rect">
            <a:avLst/>
          </a:prstGeom>
          <a:solidFill>
            <a:srgbClr val="C0C0C0"/>
          </a:solidFill>
          <a:ln w="9525">
            <a:noFill/>
            <a:miter lim="800000"/>
            <a:headEnd/>
            <a:tailEnd/>
          </a:ln>
          <a:effectLst/>
        </p:spPr>
        <p:txBody>
          <a:bodyPr wrap="none" anchor="ctr"/>
          <a:lstStyle/>
          <a:p>
            <a:pPr algn="r">
              <a:defRPr/>
            </a:pPr>
            <a:endParaRPr lang="it-CH">
              <a:latin typeface="Arial" pitchFamily="-65" charset="0"/>
              <a:ea typeface="ＭＳ Ｐゴシック" pitchFamily="-65" charset="-128"/>
              <a:cs typeface="ＭＳ Ｐゴシック" pitchFamily="-65" charset="-128"/>
            </a:endParaRPr>
          </a:p>
        </p:txBody>
      </p:sp>
      <p:sp>
        <p:nvSpPr>
          <p:cNvPr id="6" name="Rectangle 54"/>
          <p:cNvSpPr>
            <a:spLocks noChangeArrowheads="1"/>
          </p:cNvSpPr>
          <p:nvPr userDrawn="1"/>
        </p:nvSpPr>
        <p:spPr bwMode="auto">
          <a:xfrm>
            <a:off x="755650" y="1341438"/>
            <a:ext cx="2376488" cy="4824412"/>
          </a:xfrm>
          <a:prstGeom prst="rect">
            <a:avLst/>
          </a:prstGeom>
          <a:solidFill>
            <a:srgbClr val="C0C0C0"/>
          </a:solidFill>
          <a:ln w="9525">
            <a:noFill/>
            <a:miter lim="800000"/>
            <a:headEnd/>
            <a:tailEnd/>
          </a:ln>
          <a:effectLst/>
        </p:spPr>
        <p:txBody>
          <a:bodyPr wrap="none" anchor="ctr"/>
          <a:lstStyle/>
          <a:p>
            <a:pPr algn="r">
              <a:defRPr/>
            </a:pPr>
            <a:endParaRPr lang="it-CH">
              <a:latin typeface="Arial" pitchFamily="-65" charset="0"/>
              <a:ea typeface="ＭＳ Ｐゴシック" pitchFamily="-65" charset="-128"/>
              <a:cs typeface="ＭＳ Ｐゴシック" pitchFamily="-65" charset="-128"/>
            </a:endParaRPr>
          </a:p>
        </p:txBody>
      </p:sp>
      <p:sp>
        <p:nvSpPr>
          <p:cNvPr id="7" name="Rectangle 2"/>
          <p:cNvSpPr>
            <a:spLocks noChangeArrowheads="1"/>
          </p:cNvSpPr>
          <p:nvPr userDrawn="1"/>
        </p:nvSpPr>
        <p:spPr bwMode="auto">
          <a:xfrm>
            <a:off x="468313" y="6237288"/>
            <a:ext cx="8280400" cy="360362"/>
          </a:xfrm>
          <a:prstGeom prst="rect">
            <a:avLst/>
          </a:prstGeom>
          <a:solidFill>
            <a:srgbClr val="B4CEEC"/>
          </a:solidFill>
          <a:ln w="9525">
            <a:noFill/>
            <a:miter lim="800000"/>
            <a:headEnd/>
            <a:tailEnd/>
          </a:ln>
          <a:effectLst/>
        </p:spPr>
        <p:txBody>
          <a:bodyPr wrap="none" anchor="ctr"/>
          <a:lstStyle/>
          <a:p>
            <a:pPr algn="r">
              <a:defRPr/>
            </a:pPr>
            <a:endParaRPr lang="it-CH">
              <a:latin typeface="Arial" pitchFamily="-65" charset="0"/>
              <a:ea typeface="ＭＳ Ｐゴシック" pitchFamily="-65" charset="-128"/>
              <a:cs typeface="ＭＳ Ｐゴシック" pitchFamily="-65" charset="-128"/>
            </a:endParaRPr>
          </a:p>
        </p:txBody>
      </p:sp>
      <p:sp>
        <p:nvSpPr>
          <p:cNvPr id="8" name="Rectangle 83"/>
          <p:cNvSpPr>
            <a:spLocks noChangeArrowheads="1"/>
          </p:cNvSpPr>
          <p:nvPr userDrawn="1"/>
        </p:nvSpPr>
        <p:spPr bwMode="auto">
          <a:xfrm>
            <a:off x="3286125" y="333375"/>
            <a:ext cx="5207000" cy="647700"/>
          </a:xfrm>
          <a:prstGeom prst="rect">
            <a:avLst/>
          </a:prstGeom>
          <a:gradFill>
            <a:gsLst>
              <a:gs pos="0">
                <a:srgbClr val="FFFFFF"/>
              </a:gs>
              <a:gs pos="100000">
                <a:srgbClr val="C0C0C0"/>
              </a:gs>
            </a:gsLst>
            <a:lin ang="0" scaled="1"/>
          </a:gradFill>
          <a:ln w="9525">
            <a:noFill/>
            <a:miter lim="800000"/>
            <a:headEnd/>
            <a:tailEnd/>
          </a:ln>
          <a:effectLst/>
        </p:spPr>
        <p:txBody>
          <a:bodyPr wrap="none" anchor="ctr"/>
          <a:lstStyle/>
          <a:p>
            <a:pPr algn="r">
              <a:defRPr/>
            </a:pPr>
            <a:endParaRPr lang="it-CH">
              <a:latin typeface="Arial" pitchFamily="-65" charset="0"/>
              <a:ea typeface="ＭＳ Ｐゴシック" pitchFamily="-65" charset="-128"/>
              <a:cs typeface="ＭＳ Ｐゴシック" pitchFamily="-65" charset="-128"/>
            </a:endParaRPr>
          </a:p>
        </p:txBody>
      </p:sp>
      <p:sp>
        <p:nvSpPr>
          <p:cNvPr id="9" name="Rectangle 84"/>
          <p:cNvSpPr>
            <a:spLocks noChangeArrowheads="1"/>
          </p:cNvSpPr>
          <p:nvPr userDrawn="1"/>
        </p:nvSpPr>
        <p:spPr bwMode="auto">
          <a:xfrm>
            <a:off x="8567738" y="333375"/>
            <a:ext cx="107950" cy="647700"/>
          </a:xfrm>
          <a:prstGeom prst="rect">
            <a:avLst/>
          </a:prstGeom>
          <a:solidFill>
            <a:srgbClr val="B4CEEC"/>
          </a:solidFill>
          <a:ln w="9525">
            <a:noFill/>
            <a:miter lim="800000"/>
            <a:headEnd/>
            <a:tailEnd/>
          </a:ln>
          <a:effectLst/>
        </p:spPr>
        <p:txBody>
          <a:bodyPr wrap="none" anchor="ctr"/>
          <a:lstStyle/>
          <a:p>
            <a:pPr algn="r">
              <a:defRPr/>
            </a:pPr>
            <a:endParaRPr lang="it-CH">
              <a:latin typeface="Arial" pitchFamily="-65" charset="0"/>
              <a:ea typeface="ＭＳ Ｐゴシック" pitchFamily="-65" charset="-128"/>
              <a:cs typeface="ＭＳ Ｐゴシック" pitchFamily="-65" charset="-128"/>
            </a:endParaRPr>
          </a:p>
        </p:txBody>
      </p:sp>
      <p:sp>
        <p:nvSpPr>
          <p:cNvPr id="10" name="TextBox 9"/>
          <p:cNvSpPr txBox="1"/>
          <p:nvPr userDrawn="1"/>
        </p:nvSpPr>
        <p:spPr>
          <a:xfrm>
            <a:off x="7740650" y="5568950"/>
            <a:ext cx="954088" cy="646113"/>
          </a:xfrm>
          <a:prstGeom prst="rect">
            <a:avLst/>
          </a:prstGeom>
          <a:noFill/>
        </p:spPr>
        <p:txBody>
          <a:bodyPr wrap="none">
            <a:spAutoFit/>
          </a:bodyPr>
          <a:lstStyle/>
          <a:p>
            <a:pPr algn="r">
              <a:defRPr/>
            </a:pPr>
            <a:r>
              <a:rPr lang="en-GB" sz="3600" b="1">
                <a:solidFill>
                  <a:schemeClr val="bg1"/>
                </a:solidFill>
                <a:latin typeface="Frutiger Linotype" charset="0"/>
                <a:ea typeface="ＭＳ Ｐゴシック" pitchFamily="-65" charset="-128"/>
                <a:cs typeface="ＭＳ Ｐゴシック" pitchFamily="-65" charset="-128"/>
              </a:rPr>
              <a:t>USI</a:t>
            </a:r>
          </a:p>
        </p:txBody>
      </p:sp>
      <p:pic>
        <p:nvPicPr>
          <p:cNvPr id="11" name="Picture 3"/>
          <p:cNvPicPr>
            <a:picLocks noChangeAspect="1" noChangeArrowheads="1"/>
          </p:cNvPicPr>
          <p:nvPr userDrawn="1"/>
        </p:nvPicPr>
        <p:blipFill>
          <a:blip r:embed="rId3"/>
          <a:srcRect/>
          <a:stretch>
            <a:fillRect/>
          </a:stretch>
        </p:blipFill>
        <p:spPr bwMode="auto">
          <a:xfrm>
            <a:off x="571500" y="1498600"/>
            <a:ext cx="2143125" cy="1430338"/>
          </a:xfrm>
          <a:prstGeom prst="rect">
            <a:avLst/>
          </a:prstGeom>
          <a:noFill/>
          <a:ln w="9525">
            <a:noFill/>
            <a:miter lim="800000"/>
            <a:headEnd/>
            <a:tailEnd/>
          </a:ln>
        </p:spPr>
      </p:pic>
      <p:pic>
        <p:nvPicPr>
          <p:cNvPr id="12" name="Picture 95"/>
          <p:cNvPicPr>
            <a:picLocks noChangeAspect="1" noChangeArrowheads="1"/>
          </p:cNvPicPr>
          <p:nvPr userDrawn="1"/>
        </p:nvPicPr>
        <p:blipFill>
          <a:blip r:embed="rId4"/>
          <a:srcRect/>
          <a:stretch>
            <a:fillRect/>
          </a:stretch>
        </p:blipFill>
        <p:spPr bwMode="auto">
          <a:xfrm>
            <a:off x="538163" y="3071813"/>
            <a:ext cx="2176462" cy="1428750"/>
          </a:xfrm>
          <a:prstGeom prst="rect">
            <a:avLst/>
          </a:prstGeom>
          <a:noFill/>
          <a:ln w="9525">
            <a:noFill/>
            <a:miter lim="800000"/>
            <a:headEnd/>
            <a:tailEnd/>
          </a:ln>
        </p:spPr>
      </p:pic>
      <p:pic>
        <p:nvPicPr>
          <p:cNvPr id="13" name="Picture 2"/>
          <p:cNvPicPr>
            <a:picLocks noChangeAspect="1" noChangeArrowheads="1"/>
          </p:cNvPicPr>
          <p:nvPr userDrawn="1"/>
        </p:nvPicPr>
        <p:blipFill>
          <a:blip r:embed="rId5"/>
          <a:srcRect/>
          <a:stretch>
            <a:fillRect/>
          </a:stretch>
        </p:blipFill>
        <p:spPr bwMode="auto">
          <a:xfrm>
            <a:off x="571500" y="4643438"/>
            <a:ext cx="2160588" cy="1417637"/>
          </a:xfrm>
          <a:prstGeom prst="rect">
            <a:avLst/>
          </a:prstGeom>
          <a:noFill/>
          <a:ln w="9525">
            <a:noFill/>
            <a:miter lim="800000"/>
            <a:headEnd/>
            <a:tailEnd/>
          </a:ln>
        </p:spPr>
      </p:pic>
      <p:sp>
        <p:nvSpPr>
          <p:cNvPr id="14" name="Rectangle 60"/>
          <p:cNvSpPr>
            <a:spLocks noChangeArrowheads="1"/>
          </p:cNvSpPr>
          <p:nvPr userDrawn="1"/>
        </p:nvSpPr>
        <p:spPr bwMode="auto">
          <a:xfrm>
            <a:off x="457200" y="1196975"/>
            <a:ext cx="142875" cy="4968875"/>
          </a:xfrm>
          <a:prstGeom prst="rect">
            <a:avLst/>
          </a:prstGeom>
          <a:solidFill>
            <a:srgbClr val="B4CEEC"/>
          </a:solidFill>
          <a:ln w="9525">
            <a:noFill/>
            <a:miter lim="800000"/>
            <a:headEnd/>
            <a:tailEnd/>
          </a:ln>
          <a:effectLst/>
        </p:spPr>
        <p:txBody>
          <a:bodyPr wrap="none" anchor="ctr"/>
          <a:lstStyle/>
          <a:p>
            <a:pPr algn="r">
              <a:defRPr/>
            </a:pPr>
            <a:endParaRPr lang="it-CH">
              <a:latin typeface="Arial" pitchFamily="-65" charset="0"/>
              <a:ea typeface="ＭＳ Ｐゴシック" pitchFamily="-65" charset="-128"/>
              <a:cs typeface="ＭＳ Ｐゴシック" pitchFamily="-65" charset="-128"/>
            </a:endParaRPr>
          </a:p>
        </p:txBody>
      </p:sp>
      <p:sp>
        <p:nvSpPr>
          <p:cNvPr id="14339" name="Rectangle 3"/>
          <p:cNvSpPr>
            <a:spLocks noGrp="1" noChangeArrowheads="1"/>
          </p:cNvSpPr>
          <p:nvPr>
            <p:ph type="ctrTitle"/>
          </p:nvPr>
        </p:nvSpPr>
        <p:spPr>
          <a:xfrm>
            <a:off x="3132138" y="1341438"/>
            <a:ext cx="5543550" cy="935037"/>
          </a:xfrm>
        </p:spPr>
        <p:txBody>
          <a:bodyPr lIns="91440" tIns="45720" rIns="91440" bIns="45720" anchor="ctr"/>
          <a:lstStyle>
            <a:lvl1pPr>
              <a:defRPr sz="3600">
                <a:solidFill>
                  <a:schemeClr val="tx1"/>
                </a:solidFill>
              </a:defRPr>
            </a:lvl1pPr>
          </a:lstStyle>
          <a:p>
            <a:r>
              <a:rPr lang="en-US" dirty="0"/>
              <a:t>Fare </a:t>
            </a:r>
            <a:r>
              <a:rPr lang="en-US" dirty="0" err="1"/>
              <a:t>clic</a:t>
            </a:r>
            <a:r>
              <a:rPr lang="en-US" dirty="0"/>
              <a:t> per </a:t>
            </a:r>
            <a:r>
              <a:rPr lang="en-US" dirty="0" err="1"/>
              <a:t>modificare</a:t>
            </a:r>
            <a:r>
              <a:rPr lang="en-US" dirty="0"/>
              <a:t> lo stile del </a:t>
            </a:r>
            <a:r>
              <a:rPr lang="en-US" dirty="0" err="1"/>
              <a:t>titolo</a:t>
            </a:r>
            <a:endParaRPr lang="en-US" dirty="0"/>
          </a:p>
        </p:txBody>
      </p:sp>
      <p:sp>
        <p:nvSpPr>
          <p:cNvPr id="14340" name="Rectangle 4"/>
          <p:cNvSpPr>
            <a:spLocks noGrp="1" noChangeArrowheads="1"/>
          </p:cNvSpPr>
          <p:nvPr>
            <p:ph type="subTitle" idx="1"/>
          </p:nvPr>
        </p:nvSpPr>
        <p:spPr>
          <a:xfrm>
            <a:off x="3132138" y="2492375"/>
            <a:ext cx="5576887" cy="2881313"/>
          </a:xfrm>
        </p:spPr>
        <p:txBody>
          <a:bodyPr lIns="91440" tIns="45720" rIns="91440" bIns="45720"/>
          <a:lstStyle>
            <a:lvl1pPr marL="0" indent="0">
              <a:defRPr/>
            </a:lvl1pPr>
          </a:lstStyle>
          <a:p>
            <a:r>
              <a:rPr lang="en-US" dirty="0"/>
              <a:t>Fare </a:t>
            </a:r>
            <a:r>
              <a:rPr lang="en-US" dirty="0" err="1"/>
              <a:t>clic</a:t>
            </a:r>
            <a:r>
              <a:rPr lang="en-US" dirty="0"/>
              <a:t> per </a:t>
            </a:r>
            <a:r>
              <a:rPr lang="en-US" dirty="0" err="1"/>
              <a:t>modificare</a:t>
            </a:r>
            <a:r>
              <a:rPr lang="en-US" dirty="0"/>
              <a:t> lo stile del </a:t>
            </a:r>
            <a:r>
              <a:rPr lang="en-US" dirty="0" err="1"/>
              <a:t>sottotitolo</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it-IT" smtClean="0"/>
              <a:t>Click to edit Master title style</a:t>
            </a:r>
            <a:endParaRPr lang="it-IT"/>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it-IT" smtClean="0"/>
              <a:t>Click to edit Master title style</a:t>
            </a:r>
            <a:endParaRPr lang="it-IT"/>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it-IT" smtClean="0"/>
              <a:t>Click to edit Master title style</a:t>
            </a:r>
            <a:endParaRPr lang="it-IT"/>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Tree>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it-IT" smtClean="0"/>
              <a:t>Click to edit Master title style</a:t>
            </a:r>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it-IT" smtClean="0"/>
              <a:t>Click to edit Master title style</a:t>
            </a:r>
            <a:endParaRPr lang="it-IT"/>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it-IT" smtClean="0"/>
              <a:t>Click to edit Master title style</a:t>
            </a:r>
            <a:endParaRPr lang="it-IT"/>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it-IT" smtClean="0"/>
              <a:t>Click to edit Master title style</a:t>
            </a:r>
            <a:endParaRPr lang="it-IT"/>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Tree>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it-IT"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Tree>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3" name="Rectangle 62"/>
          <p:cNvSpPr>
            <a:spLocks noChangeArrowheads="1"/>
          </p:cNvSpPr>
          <p:nvPr userDrawn="1"/>
        </p:nvSpPr>
        <p:spPr bwMode="auto">
          <a:xfrm>
            <a:off x="468313" y="6237288"/>
            <a:ext cx="8280400" cy="360362"/>
          </a:xfrm>
          <a:prstGeom prst="rect">
            <a:avLst/>
          </a:prstGeom>
          <a:solidFill>
            <a:srgbClr val="B4CEEC"/>
          </a:solidFill>
          <a:ln w="9525">
            <a:noFill/>
            <a:miter lim="800000"/>
            <a:headEnd/>
            <a:tailEnd/>
          </a:ln>
          <a:effectLst/>
        </p:spPr>
        <p:txBody>
          <a:bodyPr wrap="none" anchor="ctr"/>
          <a:lstStyle/>
          <a:p>
            <a:pPr algn="r">
              <a:defRPr/>
            </a:pPr>
            <a:endParaRPr lang="it-CH">
              <a:latin typeface="Arial" pitchFamily="-65" charset="0"/>
              <a:ea typeface="ＭＳ Ｐゴシック" pitchFamily="-65" charset="-128"/>
              <a:cs typeface="ＭＳ Ｐゴシック" pitchFamily="-65" charset="-128"/>
            </a:endParaRPr>
          </a:p>
        </p:txBody>
      </p:sp>
      <p:sp>
        <p:nvSpPr>
          <p:cNvPr id="4" name="Rectangle 75"/>
          <p:cNvSpPr>
            <a:spLocks noChangeArrowheads="1"/>
          </p:cNvSpPr>
          <p:nvPr userDrawn="1"/>
        </p:nvSpPr>
        <p:spPr bwMode="auto">
          <a:xfrm>
            <a:off x="468313" y="404813"/>
            <a:ext cx="4465637" cy="819150"/>
          </a:xfrm>
          <a:prstGeom prst="rect">
            <a:avLst/>
          </a:prstGeom>
          <a:noFill/>
          <a:ln w="0">
            <a:noFill/>
            <a:miter lim="800000"/>
            <a:headEnd/>
            <a:tailEnd/>
          </a:ln>
        </p:spPr>
        <p:txBody>
          <a:bodyPr/>
          <a:lstStyle/>
          <a:p>
            <a:pPr algn="r">
              <a:defRPr/>
            </a:pPr>
            <a:endParaRPr lang="it-CH">
              <a:latin typeface="Arial" pitchFamily="-65" charset="0"/>
              <a:ea typeface="ＭＳ Ｐゴシック" pitchFamily="-65" charset="-128"/>
              <a:cs typeface="ＭＳ Ｐゴシック" pitchFamily="-65" charset="-128"/>
            </a:endParaRPr>
          </a:p>
        </p:txBody>
      </p:sp>
      <p:sp>
        <p:nvSpPr>
          <p:cNvPr id="5" name="Rectangle 129"/>
          <p:cNvSpPr>
            <a:spLocks noChangeArrowheads="1"/>
          </p:cNvSpPr>
          <p:nvPr userDrawn="1"/>
        </p:nvSpPr>
        <p:spPr bwMode="auto">
          <a:xfrm>
            <a:off x="468313" y="115888"/>
            <a:ext cx="5759450" cy="1008062"/>
          </a:xfrm>
          <a:prstGeom prst="rect">
            <a:avLst/>
          </a:prstGeom>
          <a:gradFill rotWithShape="1">
            <a:gsLst>
              <a:gs pos="0">
                <a:schemeClr val="bg1"/>
              </a:gs>
              <a:gs pos="100000">
                <a:srgbClr val="FFFFFF">
                  <a:alpha val="0"/>
                </a:srgbClr>
              </a:gs>
            </a:gsLst>
            <a:lin ang="0" scaled="1"/>
          </a:gradFill>
          <a:ln w="9525">
            <a:noFill/>
            <a:miter lim="800000"/>
            <a:headEnd/>
            <a:tailEnd/>
          </a:ln>
          <a:effectLst/>
        </p:spPr>
        <p:txBody>
          <a:bodyPr wrap="none" anchor="ctr"/>
          <a:lstStyle/>
          <a:p>
            <a:pPr algn="r">
              <a:defRPr/>
            </a:pPr>
            <a:endParaRPr lang="it-CH">
              <a:latin typeface="Arial" pitchFamily="-65" charset="0"/>
              <a:ea typeface="ＭＳ Ｐゴシック" pitchFamily="-65" charset="-128"/>
              <a:cs typeface="ＭＳ Ｐゴシック" pitchFamily="-65" charset="-128"/>
            </a:endParaRPr>
          </a:p>
        </p:txBody>
      </p:sp>
      <p:sp>
        <p:nvSpPr>
          <p:cNvPr id="6" name="Rectangle 131"/>
          <p:cNvSpPr>
            <a:spLocks noChangeArrowheads="1"/>
          </p:cNvSpPr>
          <p:nvPr userDrawn="1"/>
        </p:nvSpPr>
        <p:spPr bwMode="auto">
          <a:xfrm>
            <a:off x="457200" y="1196975"/>
            <a:ext cx="142875" cy="4968875"/>
          </a:xfrm>
          <a:prstGeom prst="rect">
            <a:avLst/>
          </a:prstGeom>
          <a:solidFill>
            <a:srgbClr val="B4CEEC"/>
          </a:solidFill>
          <a:ln w="9525">
            <a:noFill/>
            <a:miter lim="800000"/>
            <a:headEnd/>
            <a:tailEnd/>
          </a:ln>
          <a:effectLst/>
        </p:spPr>
        <p:txBody>
          <a:bodyPr wrap="none" anchor="ctr"/>
          <a:lstStyle/>
          <a:p>
            <a:pPr algn="r">
              <a:defRPr/>
            </a:pPr>
            <a:endParaRPr lang="it-CH">
              <a:latin typeface="Arial" pitchFamily="-65" charset="0"/>
              <a:ea typeface="ＭＳ Ｐゴシック" pitchFamily="-65" charset="-128"/>
              <a:cs typeface="ＭＳ Ｐゴシック" pitchFamily="-65" charset="-128"/>
            </a:endParaRPr>
          </a:p>
        </p:txBody>
      </p:sp>
      <p:sp>
        <p:nvSpPr>
          <p:cNvPr id="7" name="TextBox 5"/>
          <p:cNvSpPr txBox="1"/>
          <p:nvPr userDrawn="1"/>
        </p:nvSpPr>
        <p:spPr>
          <a:xfrm>
            <a:off x="468313" y="6181725"/>
            <a:ext cx="696912" cy="461963"/>
          </a:xfrm>
          <a:prstGeom prst="rect">
            <a:avLst/>
          </a:prstGeom>
          <a:noFill/>
        </p:spPr>
        <p:txBody>
          <a:bodyPr wrap="none">
            <a:spAutoFit/>
          </a:bodyPr>
          <a:lstStyle/>
          <a:p>
            <a:pPr algn="r">
              <a:defRPr/>
            </a:pPr>
            <a:r>
              <a:rPr lang="en-GB" sz="2400" b="1">
                <a:solidFill>
                  <a:srgbClr val="606060"/>
                </a:solidFill>
                <a:latin typeface="Frutiger Linotype" charset="0"/>
                <a:ea typeface="ＭＳ Ｐゴシック" pitchFamily="-65" charset="-128"/>
                <a:cs typeface="ＭＳ Ｐゴシック" pitchFamily="-65" charset="-128"/>
              </a:rPr>
              <a:t>USI</a:t>
            </a:r>
          </a:p>
        </p:txBody>
      </p:sp>
      <p:pic>
        <p:nvPicPr>
          <p:cNvPr id="8" name="Picture 15" descr="logoCOM.png"/>
          <p:cNvPicPr>
            <a:picLocks noChangeAspect="1"/>
          </p:cNvPicPr>
          <p:nvPr userDrawn="1"/>
        </p:nvPicPr>
        <p:blipFill>
          <a:blip r:embed="rId2"/>
          <a:srcRect/>
          <a:stretch>
            <a:fillRect/>
          </a:stretch>
        </p:blipFill>
        <p:spPr bwMode="auto">
          <a:xfrm>
            <a:off x="457200" y="334963"/>
            <a:ext cx="8251825" cy="809625"/>
          </a:xfrm>
          <a:prstGeom prst="rect">
            <a:avLst/>
          </a:prstGeom>
          <a:noFill/>
          <a:ln w="9525">
            <a:noFill/>
            <a:miter lim="800000"/>
            <a:headEnd/>
            <a:tailEnd/>
          </a:ln>
        </p:spPr>
      </p:pic>
      <p:sp>
        <p:nvSpPr>
          <p:cNvPr id="2" name="Content Placeholder 1"/>
          <p:cNvSpPr>
            <a:spLocks noGrp="1"/>
          </p:cNvSpPr>
          <p:nvPr>
            <p:ph/>
          </p:nvPr>
        </p:nvSpPr>
        <p:spPr>
          <a:xfrm>
            <a:off x="468313" y="333375"/>
            <a:ext cx="8229600" cy="5792788"/>
          </a:xfrm>
          <a:prstGeom prst="rect">
            <a:avLst/>
          </a:prstGeo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
        <p:nvSpPr>
          <p:cNvPr id="9" name="Rectangle 5"/>
          <p:cNvSpPr>
            <a:spLocks noGrp="1" noChangeArrowheads="1"/>
          </p:cNvSpPr>
          <p:nvPr>
            <p:ph type="ftr" sz="quarter" idx="10"/>
          </p:nvPr>
        </p:nvSpPr>
        <p:spPr>
          <a:xfrm>
            <a:off x="3124200" y="6245225"/>
            <a:ext cx="2895600" cy="476250"/>
          </a:xfrm>
          <a:prstGeom prst="rect">
            <a:avLst/>
          </a:prstGeom>
        </p:spPr>
        <p:txBody>
          <a:bodyPr/>
          <a:lstStyle>
            <a:lvl1pPr>
              <a:defRPr/>
            </a:lvl1pPr>
          </a:lstStyle>
          <a:p>
            <a:pPr>
              <a:defRPr/>
            </a:pPr>
            <a:endParaRPr lang="en-GB"/>
          </a:p>
        </p:txBody>
      </p:sp>
      <p:sp>
        <p:nvSpPr>
          <p:cNvPr id="10" name="Rectangle 6"/>
          <p:cNvSpPr>
            <a:spLocks noGrp="1" noChangeArrowheads="1"/>
          </p:cNvSpPr>
          <p:nvPr>
            <p:ph type="sldNum" sz="quarter" idx="11"/>
          </p:nvPr>
        </p:nvSpPr>
        <p:spPr>
          <a:xfrm>
            <a:off x="6553200" y="6245225"/>
            <a:ext cx="2133600" cy="476250"/>
          </a:xfrm>
          <a:prstGeom prst="rect">
            <a:avLst/>
          </a:prstGeom>
        </p:spPr>
        <p:txBody>
          <a:bodyPr/>
          <a:lstStyle>
            <a:lvl1pPr>
              <a:defRPr/>
            </a:lvl1pPr>
          </a:lstStyle>
          <a:p>
            <a:pPr>
              <a:defRPr/>
            </a:pPr>
            <a:fld id="{281B068C-6469-4F3D-9698-9BFEC608C27E}"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it-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CH"/>
          </a:p>
        </p:txBody>
      </p:sp>
      <p:sp>
        <p:nvSpPr>
          <p:cNvPr id="3" name="Content Placeholder 2"/>
          <p:cNvSpPr>
            <a:spLocks noGrp="1"/>
          </p:cNvSpPr>
          <p:nvPr>
            <p:ph idx="1"/>
          </p:nvPr>
        </p:nvSpPr>
        <p:spPr>
          <a:xfrm>
            <a:off x="928662" y="2276475"/>
            <a:ext cx="7780363"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t-CH"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CH"/>
          </a:p>
        </p:txBody>
      </p:sp>
      <p:sp>
        <p:nvSpPr>
          <p:cNvPr id="3" name="Content Placeholder 2"/>
          <p:cNvSpPr>
            <a:spLocks noGrp="1"/>
          </p:cNvSpPr>
          <p:nvPr>
            <p:ph sz="half" idx="1"/>
          </p:nvPr>
        </p:nvSpPr>
        <p:spPr>
          <a:xfrm>
            <a:off x="971550" y="2276475"/>
            <a:ext cx="3792538"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CH"/>
          </a:p>
        </p:txBody>
      </p:sp>
      <p:sp>
        <p:nvSpPr>
          <p:cNvPr id="4" name="Content Placeholder 3"/>
          <p:cNvSpPr>
            <a:spLocks noGrp="1"/>
          </p:cNvSpPr>
          <p:nvPr>
            <p:ph sz="half" idx="2"/>
          </p:nvPr>
        </p:nvSpPr>
        <p:spPr>
          <a:xfrm>
            <a:off x="4916488" y="2276475"/>
            <a:ext cx="3792537"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4348" y="1214422"/>
            <a:ext cx="2751165" cy="1090612"/>
          </a:xfrm>
        </p:spPr>
        <p:txBody>
          <a:bodyPr anchor="b"/>
          <a:lstStyle>
            <a:lvl1pPr algn="l">
              <a:defRPr sz="2000" b="1"/>
            </a:lvl1pPr>
          </a:lstStyle>
          <a:p>
            <a:r>
              <a:rPr lang="en-US" dirty="0" smtClean="0"/>
              <a:t>Click to edit Master title style</a:t>
            </a:r>
            <a:endParaRPr lang="it-CH" dirty="0"/>
          </a:p>
        </p:txBody>
      </p:sp>
      <p:sp>
        <p:nvSpPr>
          <p:cNvPr id="3" name="Content Placeholder 2"/>
          <p:cNvSpPr>
            <a:spLocks noGrp="1"/>
          </p:cNvSpPr>
          <p:nvPr>
            <p:ph idx="1"/>
          </p:nvPr>
        </p:nvSpPr>
        <p:spPr>
          <a:xfrm>
            <a:off x="3575050" y="1214422"/>
            <a:ext cx="5111750" cy="49117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t-CH" dirty="0"/>
          </a:p>
        </p:txBody>
      </p:sp>
      <p:sp>
        <p:nvSpPr>
          <p:cNvPr id="4" name="Text Placeholder 3"/>
          <p:cNvSpPr>
            <a:spLocks noGrp="1"/>
          </p:cNvSpPr>
          <p:nvPr>
            <p:ph type="body" sz="half" idx="2"/>
          </p:nvPr>
        </p:nvSpPr>
        <p:spPr>
          <a:xfrm>
            <a:off x="714348" y="2500306"/>
            <a:ext cx="2751165" cy="36258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34000"/>
            <a:ext cx="5486400" cy="438140"/>
          </a:xfrm>
        </p:spPr>
        <p:txBody>
          <a:bodyPr anchor="b"/>
          <a:lstStyle>
            <a:lvl1pPr algn="l">
              <a:defRPr sz="2000" b="1"/>
            </a:lvl1pPr>
          </a:lstStyle>
          <a:p>
            <a:r>
              <a:rPr lang="en-US" dirty="0" smtClean="0"/>
              <a:t>Click to edit Master title style</a:t>
            </a:r>
            <a:endParaRPr lang="it-CH" dirty="0"/>
          </a:p>
        </p:txBody>
      </p:sp>
      <p:sp>
        <p:nvSpPr>
          <p:cNvPr id="3" name="Picture Placeholder 2"/>
          <p:cNvSpPr>
            <a:spLocks noGrp="1"/>
          </p:cNvSpPr>
          <p:nvPr>
            <p:ph type="pic" idx="1"/>
          </p:nvPr>
        </p:nvSpPr>
        <p:spPr>
          <a:xfrm>
            <a:off x="1792288" y="1214422"/>
            <a:ext cx="5486400" cy="38290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CH" noProof="0" smtClean="0"/>
          </a:p>
        </p:txBody>
      </p:sp>
      <p:sp>
        <p:nvSpPr>
          <p:cNvPr id="4" name="Text Placeholder 3"/>
          <p:cNvSpPr>
            <a:spLocks noGrp="1"/>
          </p:cNvSpPr>
          <p:nvPr>
            <p:ph type="body" sz="half" idx="2"/>
          </p:nvPr>
        </p:nvSpPr>
        <p:spPr>
          <a:xfrm>
            <a:off x="1792288" y="5572140"/>
            <a:ext cx="5486400" cy="6000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2"/>
          <p:cNvSpPr>
            <a:spLocks noChangeArrowheads="1"/>
          </p:cNvSpPr>
          <p:nvPr userDrawn="1"/>
        </p:nvSpPr>
        <p:spPr bwMode="auto">
          <a:xfrm>
            <a:off x="468313" y="6237288"/>
            <a:ext cx="8280400" cy="360362"/>
          </a:xfrm>
          <a:prstGeom prst="rect">
            <a:avLst/>
          </a:prstGeom>
          <a:solidFill>
            <a:srgbClr val="B4CEEC"/>
          </a:solidFill>
          <a:ln w="9525">
            <a:noFill/>
            <a:miter lim="800000"/>
            <a:headEnd/>
            <a:tailEnd/>
          </a:ln>
          <a:effectLst/>
        </p:spPr>
        <p:txBody>
          <a:bodyPr wrap="none" anchor="ctr"/>
          <a:lstStyle/>
          <a:p>
            <a:pPr algn="r">
              <a:defRPr/>
            </a:pPr>
            <a:endParaRPr lang="it-CH">
              <a:latin typeface="Arial" pitchFamily="-65" charset="0"/>
              <a:ea typeface="ＭＳ Ｐゴシック" pitchFamily="-65" charset="-128"/>
              <a:cs typeface="ＭＳ Ｐゴシック" pitchFamily="-65" charset="-128"/>
            </a:endParaRPr>
          </a:p>
        </p:txBody>
      </p:sp>
      <p:sp>
        <p:nvSpPr>
          <p:cNvPr id="5" name="Rectangle 75"/>
          <p:cNvSpPr>
            <a:spLocks noChangeArrowheads="1"/>
          </p:cNvSpPr>
          <p:nvPr userDrawn="1"/>
        </p:nvSpPr>
        <p:spPr bwMode="auto">
          <a:xfrm>
            <a:off x="468313" y="404813"/>
            <a:ext cx="4465637" cy="819150"/>
          </a:xfrm>
          <a:prstGeom prst="rect">
            <a:avLst/>
          </a:prstGeom>
          <a:noFill/>
          <a:ln w="0">
            <a:noFill/>
            <a:miter lim="800000"/>
            <a:headEnd/>
            <a:tailEnd/>
          </a:ln>
        </p:spPr>
        <p:txBody>
          <a:bodyPr/>
          <a:lstStyle/>
          <a:p>
            <a:pPr algn="r">
              <a:defRPr/>
            </a:pPr>
            <a:endParaRPr lang="it-CH">
              <a:latin typeface="Arial" pitchFamily="-65" charset="0"/>
              <a:ea typeface="ＭＳ Ｐゴシック" pitchFamily="-65" charset="-128"/>
              <a:cs typeface="ＭＳ Ｐゴシック" pitchFamily="-65" charset="-128"/>
            </a:endParaRPr>
          </a:p>
        </p:txBody>
      </p:sp>
      <p:sp>
        <p:nvSpPr>
          <p:cNvPr id="6" name="Rectangle 129"/>
          <p:cNvSpPr>
            <a:spLocks noChangeArrowheads="1"/>
          </p:cNvSpPr>
          <p:nvPr userDrawn="1"/>
        </p:nvSpPr>
        <p:spPr bwMode="auto">
          <a:xfrm>
            <a:off x="468313" y="115888"/>
            <a:ext cx="5759450" cy="1008062"/>
          </a:xfrm>
          <a:prstGeom prst="rect">
            <a:avLst/>
          </a:prstGeom>
          <a:gradFill rotWithShape="1">
            <a:gsLst>
              <a:gs pos="0">
                <a:schemeClr val="bg1"/>
              </a:gs>
              <a:gs pos="100000">
                <a:srgbClr val="FFFFFF">
                  <a:alpha val="0"/>
                </a:srgbClr>
              </a:gs>
            </a:gsLst>
            <a:lin ang="0" scaled="1"/>
          </a:gradFill>
          <a:ln w="9525">
            <a:noFill/>
            <a:miter lim="800000"/>
            <a:headEnd/>
            <a:tailEnd/>
          </a:ln>
          <a:effectLst/>
        </p:spPr>
        <p:txBody>
          <a:bodyPr wrap="none" anchor="ctr"/>
          <a:lstStyle/>
          <a:p>
            <a:pPr algn="r">
              <a:defRPr/>
            </a:pPr>
            <a:endParaRPr lang="it-CH">
              <a:latin typeface="Arial" pitchFamily="-65" charset="0"/>
              <a:ea typeface="ＭＳ Ｐゴシック" pitchFamily="-65" charset="-128"/>
              <a:cs typeface="ＭＳ Ｐゴシック" pitchFamily="-65" charset="-128"/>
            </a:endParaRPr>
          </a:p>
        </p:txBody>
      </p:sp>
      <p:sp>
        <p:nvSpPr>
          <p:cNvPr id="7" name="Rectangle 131"/>
          <p:cNvSpPr>
            <a:spLocks noChangeArrowheads="1"/>
          </p:cNvSpPr>
          <p:nvPr userDrawn="1"/>
        </p:nvSpPr>
        <p:spPr bwMode="auto">
          <a:xfrm>
            <a:off x="457200" y="1196975"/>
            <a:ext cx="142875" cy="4968875"/>
          </a:xfrm>
          <a:prstGeom prst="rect">
            <a:avLst/>
          </a:prstGeom>
          <a:solidFill>
            <a:srgbClr val="B4CEEC"/>
          </a:solidFill>
          <a:ln w="9525">
            <a:noFill/>
            <a:miter lim="800000"/>
            <a:headEnd/>
            <a:tailEnd/>
          </a:ln>
          <a:effectLst/>
        </p:spPr>
        <p:txBody>
          <a:bodyPr wrap="none" anchor="ctr"/>
          <a:lstStyle/>
          <a:p>
            <a:pPr algn="r">
              <a:defRPr/>
            </a:pPr>
            <a:endParaRPr lang="it-CH">
              <a:latin typeface="Arial" pitchFamily="-65" charset="0"/>
              <a:ea typeface="ＭＳ Ｐゴシック" pitchFamily="-65" charset="-128"/>
              <a:cs typeface="ＭＳ Ｐゴシック" pitchFamily="-65" charset="-128"/>
            </a:endParaRPr>
          </a:p>
        </p:txBody>
      </p:sp>
      <p:sp>
        <p:nvSpPr>
          <p:cNvPr id="8" name="TextBox 5"/>
          <p:cNvSpPr txBox="1"/>
          <p:nvPr userDrawn="1"/>
        </p:nvSpPr>
        <p:spPr>
          <a:xfrm>
            <a:off x="468313" y="6181725"/>
            <a:ext cx="696912" cy="461963"/>
          </a:xfrm>
          <a:prstGeom prst="rect">
            <a:avLst/>
          </a:prstGeom>
          <a:noFill/>
        </p:spPr>
        <p:txBody>
          <a:bodyPr wrap="none">
            <a:spAutoFit/>
          </a:bodyPr>
          <a:lstStyle/>
          <a:p>
            <a:pPr algn="r">
              <a:defRPr/>
            </a:pPr>
            <a:r>
              <a:rPr lang="en-GB" sz="2400" b="1">
                <a:solidFill>
                  <a:srgbClr val="606060"/>
                </a:solidFill>
                <a:latin typeface="Frutiger Linotype" charset="0"/>
                <a:ea typeface="ＭＳ Ｐゴシック" pitchFamily="-65" charset="-128"/>
                <a:cs typeface="ＭＳ Ｐゴシック" pitchFamily="-65" charset="-128"/>
              </a:rPr>
              <a:t>USI</a:t>
            </a:r>
          </a:p>
        </p:txBody>
      </p:sp>
      <p:pic>
        <p:nvPicPr>
          <p:cNvPr id="9" name="Picture 15" descr="logoCOM.png"/>
          <p:cNvPicPr>
            <a:picLocks noChangeAspect="1"/>
          </p:cNvPicPr>
          <p:nvPr userDrawn="1"/>
        </p:nvPicPr>
        <p:blipFill>
          <a:blip r:embed="rId2"/>
          <a:srcRect/>
          <a:stretch>
            <a:fillRect/>
          </a:stretch>
        </p:blipFill>
        <p:spPr bwMode="auto">
          <a:xfrm>
            <a:off x="457200" y="334963"/>
            <a:ext cx="8251825" cy="809625"/>
          </a:xfrm>
          <a:prstGeom prst="rect">
            <a:avLst/>
          </a:prstGeom>
          <a:noFill/>
          <a:ln w="9525">
            <a:noFill/>
            <a:miter lim="800000"/>
            <a:headEnd/>
            <a:tailEnd/>
          </a:ln>
        </p:spPr>
      </p:pic>
      <p:pic>
        <p:nvPicPr>
          <p:cNvPr id="10" name="Picture 13" descr="logoCOM.png"/>
          <p:cNvPicPr>
            <a:picLocks noChangeAspect="1"/>
          </p:cNvPicPr>
          <p:nvPr userDrawn="1"/>
        </p:nvPicPr>
        <p:blipFill>
          <a:blip r:embed="rId2"/>
          <a:srcRect/>
          <a:stretch>
            <a:fillRect/>
          </a:stretch>
        </p:blipFill>
        <p:spPr bwMode="auto">
          <a:xfrm>
            <a:off x="457200" y="334963"/>
            <a:ext cx="8251825" cy="809625"/>
          </a:xfrm>
          <a:prstGeom prst="rect">
            <a:avLst/>
          </a:prstGeom>
          <a:noFill/>
          <a:ln w="9525">
            <a:noFill/>
            <a:miter lim="800000"/>
            <a:headEnd/>
            <a:tailEnd/>
          </a:ln>
        </p:spPr>
      </p:pic>
      <p:sp>
        <p:nvSpPr>
          <p:cNvPr id="11" name="Rectangle 67"/>
          <p:cNvSpPr>
            <a:spLocks noChangeArrowheads="1"/>
          </p:cNvSpPr>
          <p:nvPr userDrawn="1"/>
        </p:nvSpPr>
        <p:spPr bwMode="auto">
          <a:xfrm>
            <a:off x="3132138" y="5589588"/>
            <a:ext cx="5616575" cy="576262"/>
          </a:xfrm>
          <a:prstGeom prst="rect">
            <a:avLst/>
          </a:prstGeom>
          <a:solidFill>
            <a:srgbClr val="C0C0C0"/>
          </a:solidFill>
          <a:ln w="9525">
            <a:noFill/>
            <a:miter lim="800000"/>
            <a:headEnd/>
            <a:tailEnd/>
          </a:ln>
          <a:effectLst/>
        </p:spPr>
        <p:txBody>
          <a:bodyPr wrap="none" anchor="ctr"/>
          <a:lstStyle/>
          <a:p>
            <a:pPr algn="r">
              <a:defRPr/>
            </a:pPr>
            <a:endParaRPr lang="it-CH">
              <a:latin typeface="Arial" pitchFamily="-65" charset="0"/>
              <a:ea typeface="ＭＳ Ｐゴシック" pitchFamily="-65" charset="-128"/>
              <a:cs typeface="ＭＳ Ｐゴシック" pitchFamily="-65" charset="-128"/>
            </a:endParaRPr>
          </a:p>
        </p:txBody>
      </p:sp>
      <p:sp>
        <p:nvSpPr>
          <p:cNvPr id="12" name="Rectangle 54"/>
          <p:cNvSpPr>
            <a:spLocks noChangeArrowheads="1"/>
          </p:cNvSpPr>
          <p:nvPr userDrawn="1"/>
        </p:nvSpPr>
        <p:spPr bwMode="auto">
          <a:xfrm>
            <a:off x="755650" y="1341438"/>
            <a:ext cx="2376488" cy="4824412"/>
          </a:xfrm>
          <a:prstGeom prst="rect">
            <a:avLst/>
          </a:prstGeom>
          <a:solidFill>
            <a:srgbClr val="C0C0C0"/>
          </a:solidFill>
          <a:ln w="9525">
            <a:noFill/>
            <a:miter lim="800000"/>
            <a:headEnd/>
            <a:tailEnd/>
          </a:ln>
          <a:effectLst/>
        </p:spPr>
        <p:txBody>
          <a:bodyPr wrap="none" anchor="ctr"/>
          <a:lstStyle/>
          <a:p>
            <a:pPr algn="r">
              <a:defRPr/>
            </a:pPr>
            <a:endParaRPr lang="it-CH">
              <a:latin typeface="Arial" pitchFamily="-65" charset="0"/>
              <a:ea typeface="ＭＳ Ｐゴシック" pitchFamily="-65" charset="-128"/>
              <a:cs typeface="ＭＳ Ｐゴシック" pitchFamily="-65" charset="-128"/>
            </a:endParaRPr>
          </a:p>
        </p:txBody>
      </p:sp>
      <p:sp>
        <p:nvSpPr>
          <p:cNvPr id="13" name="Rectangle 2"/>
          <p:cNvSpPr>
            <a:spLocks noChangeArrowheads="1"/>
          </p:cNvSpPr>
          <p:nvPr userDrawn="1"/>
        </p:nvSpPr>
        <p:spPr bwMode="auto">
          <a:xfrm>
            <a:off x="468313" y="6237288"/>
            <a:ext cx="8280400" cy="360362"/>
          </a:xfrm>
          <a:prstGeom prst="rect">
            <a:avLst/>
          </a:prstGeom>
          <a:solidFill>
            <a:srgbClr val="B4CEEC"/>
          </a:solidFill>
          <a:ln w="9525">
            <a:noFill/>
            <a:miter lim="800000"/>
            <a:headEnd/>
            <a:tailEnd/>
          </a:ln>
          <a:effectLst/>
        </p:spPr>
        <p:txBody>
          <a:bodyPr wrap="none" anchor="ctr"/>
          <a:lstStyle/>
          <a:p>
            <a:pPr algn="r">
              <a:defRPr/>
            </a:pPr>
            <a:endParaRPr lang="it-CH">
              <a:latin typeface="Arial" pitchFamily="-65" charset="0"/>
              <a:ea typeface="ＭＳ Ｐゴシック" pitchFamily="-65" charset="-128"/>
              <a:cs typeface="ＭＳ Ｐゴシック" pitchFamily="-65" charset="-128"/>
            </a:endParaRPr>
          </a:p>
        </p:txBody>
      </p:sp>
      <p:sp>
        <p:nvSpPr>
          <p:cNvPr id="14" name="Rectangle 83"/>
          <p:cNvSpPr>
            <a:spLocks noChangeArrowheads="1"/>
          </p:cNvSpPr>
          <p:nvPr userDrawn="1"/>
        </p:nvSpPr>
        <p:spPr bwMode="auto">
          <a:xfrm>
            <a:off x="3286125" y="333375"/>
            <a:ext cx="5207000" cy="647700"/>
          </a:xfrm>
          <a:prstGeom prst="rect">
            <a:avLst/>
          </a:prstGeom>
          <a:gradFill>
            <a:gsLst>
              <a:gs pos="0">
                <a:srgbClr val="FFFFFF"/>
              </a:gs>
              <a:gs pos="100000">
                <a:srgbClr val="C0C0C0"/>
              </a:gs>
            </a:gsLst>
            <a:lin ang="0" scaled="1"/>
          </a:gradFill>
          <a:ln w="9525">
            <a:noFill/>
            <a:miter lim="800000"/>
            <a:headEnd/>
            <a:tailEnd/>
          </a:ln>
          <a:effectLst/>
        </p:spPr>
        <p:txBody>
          <a:bodyPr wrap="none" anchor="ctr"/>
          <a:lstStyle/>
          <a:p>
            <a:pPr algn="r">
              <a:defRPr/>
            </a:pPr>
            <a:endParaRPr lang="it-CH">
              <a:latin typeface="Arial" pitchFamily="-65" charset="0"/>
              <a:ea typeface="ＭＳ Ｐゴシック" pitchFamily="-65" charset="-128"/>
              <a:cs typeface="ＭＳ Ｐゴシック" pitchFamily="-65" charset="-128"/>
            </a:endParaRPr>
          </a:p>
        </p:txBody>
      </p:sp>
      <p:sp>
        <p:nvSpPr>
          <p:cNvPr id="15" name="Rectangle 84"/>
          <p:cNvSpPr>
            <a:spLocks noChangeArrowheads="1"/>
          </p:cNvSpPr>
          <p:nvPr userDrawn="1"/>
        </p:nvSpPr>
        <p:spPr bwMode="auto">
          <a:xfrm>
            <a:off x="8567738" y="333375"/>
            <a:ext cx="107950" cy="647700"/>
          </a:xfrm>
          <a:prstGeom prst="rect">
            <a:avLst/>
          </a:prstGeom>
          <a:solidFill>
            <a:srgbClr val="B4CEEC"/>
          </a:solidFill>
          <a:ln w="9525">
            <a:noFill/>
            <a:miter lim="800000"/>
            <a:headEnd/>
            <a:tailEnd/>
          </a:ln>
          <a:effectLst/>
        </p:spPr>
        <p:txBody>
          <a:bodyPr wrap="none" anchor="ctr"/>
          <a:lstStyle/>
          <a:p>
            <a:pPr algn="r">
              <a:defRPr/>
            </a:pPr>
            <a:endParaRPr lang="it-CH">
              <a:latin typeface="Arial" pitchFamily="-65" charset="0"/>
              <a:ea typeface="ＭＳ Ｐゴシック" pitchFamily="-65" charset="-128"/>
              <a:cs typeface="ＭＳ Ｐゴシック" pitchFamily="-65" charset="-128"/>
            </a:endParaRPr>
          </a:p>
        </p:txBody>
      </p:sp>
      <p:sp>
        <p:nvSpPr>
          <p:cNvPr id="16" name="TextBox 9"/>
          <p:cNvSpPr txBox="1"/>
          <p:nvPr userDrawn="1"/>
        </p:nvSpPr>
        <p:spPr>
          <a:xfrm>
            <a:off x="7740650" y="5568950"/>
            <a:ext cx="954088" cy="646113"/>
          </a:xfrm>
          <a:prstGeom prst="rect">
            <a:avLst/>
          </a:prstGeom>
          <a:noFill/>
        </p:spPr>
        <p:txBody>
          <a:bodyPr wrap="none">
            <a:spAutoFit/>
          </a:bodyPr>
          <a:lstStyle/>
          <a:p>
            <a:pPr algn="r">
              <a:defRPr/>
            </a:pPr>
            <a:r>
              <a:rPr lang="en-GB" sz="3600" b="1">
                <a:solidFill>
                  <a:schemeClr val="bg1"/>
                </a:solidFill>
                <a:latin typeface="Frutiger Linotype" charset="0"/>
                <a:ea typeface="ＭＳ Ｐゴシック" pitchFamily="-65" charset="-128"/>
                <a:cs typeface="ＭＳ Ｐゴシック" pitchFamily="-65" charset="-128"/>
              </a:rPr>
              <a:t>USI</a:t>
            </a:r>
          </a:p>
        </p:txBody>
      </p:sp>
      <p:pic>
        <p:nvPicPr>
          <p:cNvPr id="17" name="Picture 3"/>
          <p:cNvPicPr>
            <a:picLocks noChangeAspect="1" noChangeArrowheads="1"/>
          </p:cNvPicPr>
          <p:nvPr userDrawn="1"/>
        </p:nvPicPr>
        <p:blipFill>
          <a:blip r:embed="rId3"/>
          <a:srcRect/>
          <a:stretch>
            <a:fillRect/>
          </a:stretch>
        </p:blipFill>
        <p:spPr bwMode="auto">
          <a:xfrm>
            <a:off x="571500" y="1498600"/>
            <a:ext cx="2143125" cy="1430338"/>
          </a:xfrm>
          <a:prstGeom prst="rect">
            <a:avLst/>
          </a:prstGeom>
          <a:noFill/>
          <a:ln w="9525">
            <a:noFill/>
            <a:miter lim="800000"/>
            <a:headEnd/>
            <a:tailEnd/>
          </a:ln>
        </p:spPr>
      </p:pic>
      <p:pic>
        <p:nvPicPr>
          <p:cNvPr id="18" name="Picture 95"/>
          <p:cNvPicPr>
            <a:picLocks noChangeAspect="1" noChangeArrowheads="1"/>
          </p:cNvPicPr>
          <p:nvPr userDrawn="1"/>
        </p:nvPicPr>
        <p:blipFill>
          <a:blip r:embed="rId4"/>
          <a:srcRect/>
          <a:stretch>
            <a:fillRect/>
          </a:stretch>
        </p:blipFill>
        <p:spPr bwMode="auto">
          <a:xfrm>
            <a:off x="538163" y="3071813"/>
            <a:ext cx="2176462" cy="1428750"/>
          </a:xfrm>
          <a:prstGeom prst="rect">
            <a:avLst/>
          </a:prstGeom>
          <a:noFill/>
          <a:ln w="9525">
            <a:noFill/>
            <a:miter lim="800000"/>
            <a:headEnd/>
            <a:tailEnd/>
          </a:ln>
        </p:spPr>
      </p:pic>
      <p:pic>
        <p:nvPicPr>
          <p:cNvPr id="19" name="Picture 2"/>
          <p:cNvPicPr>
            <a:picLocks noChangeAspect="1" noChangeArrowheads="1"/>
          </p:cNvPicPr>
          <p:nvPr userDrawn="1"/>
        </p:nvPicPr>
        <p:blipFill>
          <a:blip r:embed="rId5"/>
          <a:srcRect/>
          <a:stretch>
            <a:fillRect/>
          </a:stretch>
        </p:blipFill>
        <p:spPr bwMode="auto">
          <a:xfrm>
            <a:off x="571500" y="4643438"/>
            <a:ext cx="2160588" cy="1417637"/>
          </a:xfrm>
          <a:prstGeom prst="rect">
            <a:avLst/>
          </a:prstGeom>
          <a:noFill/>
          <a:ln w="9525">
            <a:noFill/>
            <a:miter lim="800000"/>
            <a:headEnd/>
            <a:tailEnd/>
          </a:ln>
        </p:spPr>
      </p:pic>
      <p:sp>
        <p:nvSpPr>
          <p:cNvPr id="20" name="Rectangle 60"/>
          <p:cNvSpPr>
            <a:spLocks noChangeArrowheads="1"/>
          </p:cNvSpPr>
          <p:nvPr userDrawn="1"/>
        </p:nvSpPr>
        <p:spPr bwMode="auto">
          <a:xfrm>
            <a:off x="457200" y="1196975"/>
            <a:ext cx="142875" cy="4968875"/>
          </a:xfrm>
          <a:prstGeom prst="rect">
            <a:avLst/>
          </a:prstGeom>
          <a:solidFill>
            <a:srgbClr val="B4CEEC"/>
          </a:solidFill>
          <a:ln w="9525">
            <a:noFill/>
            <a:miter lim="800000"/>
            <a:headEnd/>
            <a:tailEnd/>
          </a:ln>
          <a:effectLst/>
        </p:spPr>
        <p:txBody>
          <a:bodyPr wrap="none" anchor="ctr"/>
          <a:lstStyle/>
          <a:p>
            <a:pPr algn="r">
              <a:defRPr/>
            </a:pPr>
            <a:endParaRPr lang="it-CH">
              <a:latin typeface="Arial" pitchFamily="-65" charset="0"/>
              <a:ea typeface="ＭＳ Ｐゴシック" pitchFamily="-65" charset="-128"/>
              <a:cs typeface="ＭＳ Ｐゴシック" pitchFamily="-65" charset="-128"/>
            </a:endParaRPr>
          </a:p>
        </p:txBody>
      </p:sp>
      <p:sp>
        <p:nvSpPr>
          <p:cNvPr id="2" name="Title 1"/>
          <p:cNvSpPr>
            <a:spLocks noGrp="1"/>
          </p:cNvSpPr>
          <p:nvPr>
            <p:ph type="ctrTitle"/>
          </p:nvPr>
        </p:nvSpPr>
        <p:spPr>
          <a:xfrm>
            <a:off x="685800" y="2130425"/>
            <a:ext cx="7772400" cy="1470025"/>
          </a:xfrm>
          <a:prstGeom prst="rect">
            <a:avLst/>
          </a:prstGeom>
        </p:spPr>
        <p:txBody>
          <a:bodyPr vert="horz"/>
          <a:lstStyle/>
          <a:p>
            <a:r>
              <a:rPr lang="it-IT" smtClean="0"/>
              <a:t>Click to edit Master title style</a:t>
            </a:r>
            <a:endParaRPr lang="it-IT"/>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it-IT" smtClean="0"/>
              <a:t>Click to edit Master title style</a:t>
            </a:r>
            <a:endParaRPr lang="it-IT"/>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image" Target="../media/image6.png"/><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34" name="Rectangle 62"/>
          <p:cNvSpPr>
            <a:spLocks noChangeArrowheads="1"/>
          </p:cNvSpPr>
          <p:nvPr userDrawn="1"/>
        </p:nvSpPr>
        <p:spPr bwMode="auto">
          <a:xfrm>
            <a:off x="468313" y="6237288"/>
            <a:ext cx="8280400" cy="360362"/>
          </a:xfrm>
          <a:prstGeom prst="rect">
            <a:avLst/>
          </a:prstGeom>
          <a:solidFill>
            <a:srgbClr val="B4CEEC"/>
          </a:solidFill>
          <a:ln w="9525">
            <a:noFill/>
            <a:miter lim="800000"/>
            <a:headEnd/>
            <a:tailEnd/>
          </a:ln>
          <a:effectLst/>
        </p:spPr>
        <p:txBody>
          <a:bodyPr wrap="none" anchor="ctr"/>
          <a:lstStyle/>
          <a:p>
            <a:pPr algn="r">
              <a:defRPr/>
            </a:pPr>
            <a:endParaRPr lang="it-CH">
              <a:latin typeface="Arial" pitchFamily="-65" charset="0"/>
              <a:ea typeface="ＭＳ Ｐゴシック" pitchFamily="-65" charset="-128"/>
              <a:cs typeface="ＭＳ Ｐゴシック" pitchFamily="-65" charset="-128"/>
            </a:endParaRPr>
          </a:p>
        </p:txBody>
      </p:sp>
      <p:sp>
        <p:nvSpPr>
          <p:cNvPr id="1027" name="Rectangle 55"/>
          <p:cNvSpPr>
            <a:spLocks noGrp="1" noChangeArrowheads="1"/>
          </p:cNvSpPr>
          <p:nvPr>
            <p:ph type="title"/>
          </p:nvPr>
        </p:nvSpPr>
        <p:spPr bwMode="auto">
          <a:xfrm>
            <a:off x="900113" y="1438275"/>
            <a:ext cx="7815262" cy="692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br>
              <a:rPr lang="en-US" smtClean="0"/>
            </a:br>
            <a:endParaRPr lang="en-US" smtClean="0"/>
          </a:p>
        </p:txBody>
      </p:sp>
      <p:sp>
        <p:nvSpPr>
          <p:cNvPr id="1028" name="Rectangle 56"/>
          <p:cNvSpPr>
            <a:spLocks noGrp="1" noChangeArrowheads="1"/>
          </p:cNvSpPr>
          <p:nvPr>
            <p:ph type="body" idx="1"/>
          </p:nvPr>
        </p:nvSpPr>
        <p:spPr bwMode="auto">
          <a:xfrm>
            <a:off x="971550" y="2276475"/>
            <a:ext cx="7737475" cy="3810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 Second level</a:t>
            </a:r>
          </a:p>
          <a:p>
            <a:pPr lvl="2"/>
            <a:r>
              <a:rPr lang="en-US" smtClean="0"/>
              <a:t> Third level</a:t>
            </a:r>
          </a:p>
          <a:p>
            <a:pPr lvl="3"/>
            <a:r>
              <a:rPr lang="en-US" smtClean="0"/>
              <a:t> Fourth level</a:t>
            </a:r>
          </a:p>
          <a:p>
            <a:pPr lvl="4"/>
            <a:r>
              <a:rPr lang="en-US" smtClean="0"/>
              <a:t> Fifth level  </a:t>
            </a:r>
          </a:p>
        </p:txBody>
      </p:sp>
      <p:sp>
        <p:nvSpPr>
          <p:cNvPr id="3147" name="Rectangle 75"/>
          <p:cNvSpPr>
            <a:spLocks noChangeArrowheads="1"/>
          </p:cNvSpPr>
          <p:nvPr userDrawn="1"/>
        </p:nvSpPr>
        <p:spPr bwMode="auto">
          <a:xfrm>
            <a:off x="468313" y="404813"/>
            <a:ext cx="4465637" cy="819150"/>
          </a:xfrm>
          <a:prstGeom prst="rect">
            <a:avLst/>
          </a:prstGeom>
          <a:noFill/>
          <a:ln w="0">
            <a:noFill/>
            <a:miter lim="800000"/>
            <a:headEnd/>
            <a:tailEnd/>
          </a:ln>
        </p:spPr>
        <p:txBody>
          <a:bodyPr/>
          <a:lstStyle/>
          <a:p>
            <a:pPr algn="r">
              <a:defRPr/>
            </a:pPr>
            <a:endParaRPr lang="it-CH">
              <a:latin typeface="Arial" pitchFamily="-65" charset="0"/>
              <a:ea typeface="ＭＳ Ｐゴシック" pitchFamily="-65" charset="-128"/>
              <a:cs typeface="ＭＳ Ｐゴシック" pitchFamily="-65" charset="-128"/>
            </a:endParaRPr>
          </a:p>
        </p:txBody>
      </p:sp>
      <p:sp>
        <p:nvSpPr>
          <p:cNvPr id="3201" name="Rectangle 129"/>
          <p:cNvSpPr>
            <a:spLocks noChangeArrowheads="1"/>
          </p:cNvSpPr>
          <p:nvPr userDrawn="1"/>
        </p:nvSpPr>
        <p:spPr bwMode="auto">
          <a:xfrm>
            <a:off x="468313" y="115888"/>
            <a:ext cx="5759450" cy="1008062"/>
          </a:xfrm>
          <a:prstGeom prst="rect">
            <a:avLst/>
          </a:prstGeom>
          <a:gradFill rotWithShape="1">
            <a:gsLst>
              <a:gs pos="0">
                <a:schemeClr val="bg1"/>
              </a:gs>
              <a:gs pos="100000">
                <a:srgbClr val="FFFFFF">
                  <a:alpha val="0"/>
                </a:srgbClr>
              </a:gs>
            </a:gsLst>
            <a:lin ang="0" scaled="1"/>
          </a:gradFill>
          <a:ln w="9525">
            <a:noFill/>
            <a:miter lim="800000"/>
            <a:headEnd/>
            <a:tailEnd/>
          </a:ln>
          <a:effectLst/>
        </p:spPr>
        <p:txBody>
          <a:bodyPr wrap="none" anchor="ctr"/>
          <a:lstStyle/>
          <a:p>
            <a:pPr algn="r">
              <a:defRPr/>
            </a:pPr>
            <a:endParaRPr lang="it-CH">
              <a:latin typeface="Arial" pitchFamily="-65" charset="0"/>
              <a:ea typeface="ＭＳ Ｐゴシック" pitchFamily="-65" charset="-128"/>
              <a:cs typeface="ＭＳ Ｐゴシック" pitchFamily="-65" charset="-128"/>
            </a:endParaRPr>
          </a:p>
        </p:txBody>
      </p:sp>
      <p:sp>
        <p:nvSpPr>
          <p:cNvPr id="3203" name="Rectangle 131"/>
          <p:cNvSpPr>
            <a:spLocks noChangeArrowheads="1"/>
          </p:cNvSpPr>
          <p:nvPr userDrawn="1"/>
        </p:nvSpPr>
        <p:spPr bwMode="auto">
          <a:xfrm>
            <a:off x="457200" y="1196975"/>
            <a:ext cx="142875" cy="4968875"/>
          </a:xfrm>
          <a:prstGeom prst="rect">
            <a:avLst/>
          </a:prstGeom>
          <a:solidFill>
            <a:srgbClr val="B4CEEC"/>
          </a:solidFill>
          <a:ln w="9525">
            <a:noFill/>
            <a:miter lim="800000"/>
            <a:headEnd/>
            <a:tailEnd/>
          </a:ln>
          <a:effectLst/>
        </p:spPr>
        <p:txBody>
          <a:bodyPr wrap="none" anchor="ctr"/>
          <a:lstStyle/>
          <a:p>
            <a:pPr algn="r">
              <a:defRPr/>
            </a:pPr>
            <a:endParaRPr lang="it-CH">
              <a:latin typeface="Arial" pitchFamily="-65" charset="0"/>
              <a:ea typeface="ＭＳ Ｐゴシック" pitchFamily="-65" charset="-128"/>
              <a:cs typeface="ＭＳ Ｐゴシック" pitchFamily="-65" charset="-128"/>
            </a:endParaRPr>
          </a:p>
        </p:txBody>
      </p:sp>
      <p:sp>
        <p:nvSpPr>
          <p:cNvPr id="13" name="TextBox 12"/>
          <p:cNvSpPr txBox="1"/>
          <p:nvPr userDrawn="1"/>
        </p:nvSpPr>
        <p:spPr>
          <a:xfrm>
            <a:off x="468313" y="6181725"/>
            <a:ext cx="696912" cy="461963"/>
          </a:xfrm>
          <a:prstGeom prst="rect">
            <a:avLst/>
          </a:prstGeom>
          <a:noFill/>
        </p:spPr>
        <p:txBody>
          <a:bodyPr wrap="none">
            <a:spAutoFit/>
          </a:bodyPr>
          <a:lstStyle/>
          <a:p>
            <a:pPr algn="r">
              <a:defRPr/>
            </a:pPr>
            <a:r>
              <a:rPr lang="en-GB" sz="2400" b="1">
                <a:solidFill>
                  <a:srgbClr val="606060"/>
                </a:solidFill>
                <a:latin typeface="Frutiger Linotype" charset="0"/>
                <a:ea typeface="ＭＳ Ｐゴシック" pitchFamily="-65" charset="-128"/>
                <a:cs typeface="ＭＳ Ｐゴシック" pitchFamily="-65" charset="-128"/>
              </a:rPr>
              <a:t>USI</a:t>
            </a:r>
          </a:p>
        </p:txBody>
      </p:sp>
      <p:pic>
        <p:nvPicPr>
          <p:cNvPr id="1033" name="Picture 15" descr="logoCOM.png"/>
          <p:cNvPicPr>
            <a:picLocks noChangeAspect="1"/>
          </p:cNvPicPr>
          <p:nvPr userDrawn="1"/>
        </p:nvPicPr>
        <p:blipFill>
          <a:blip r:embed="rId9"/>
          <a:srcRect/>
          <a:stretch>
            <a:fillRect/>
          </a:stretch>
        </p:blipFill>
        <p:spPr bwMode="auto">
          <a:xfrm>
            <a:off x="457200" y="334963"/>
            <a:ext cx="8251825" cy="8096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60" r:id="rId2"/>
    <p:sldLayoutId id="2147483661" r:id="rId3"/>
    <p:sldLayoutId id="2147483662" r:id="rId4"/>
    <p:sldLayoutId id="2147483663" r:id="rId5"/>
    <p:sldLayoutId id="2147483664" r:id="rId6"/>
    <p:sldLayoutId id="2147483665" r:id="rId7"/>
  </p:sldLayoutIdLst>
  <p:hf hdr="0" dt="0"/>
  <p:txStyles>
    <p:titleStyle>
      <a:lvl1pPr algn="l" rtl="0" eaLnBrk="0" fontAlgn="base" hangingPunct="0">
        <a:spcBef>
          <a:spcPct val="0"/>
        </a:spcBef>
        <a:spcAft>
          <a:spcPct val="0"/>
        </a:spcAft>
        <a:defRPr sz="2800">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2800">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2800">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2800">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2800">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2800">
          <a:solidFill>
            <a:srgbClr val="FF9900"/>
          </a:solidFill>
          <a:latin typeface="Arial" charset="0"/>
        </a:defRPr>
      </a:lvl6pPr>
      <a:lvl7pPr marL="914400" algn="l" rtl="0" fontAlgn="base">
        <a:spcBef>
          <a:spcPct val="0"/>
        </a:spcBef>
        <a:spcAft>
          <a:spcPct val="0"/>
        </a:spcAft>
        <a:defRPr sz="2800">
          <a:solidFill>
            <a:srgbClr val="FF9900"/>
          </a:solidFill>
          <a:latin typeface="Arial" charset="0"/>
        </a:defRPr>
      </a:lvl7pPr>
      <a:lvl8pPr marL="1371600" algn="l" rtl="0" fontAlgn="base">
        <a:spcBef>
          <a:spcPct val="0"/>
        </a:spcBef>
        <a:spcAft>
          <a:spcPct val="0"/>
        </a:spcAft>
        <a:defRPr sz="2800">
          <a:solidFill>
            <a:srgbClr val="FF9900"/>
          </a:solidFill>
          <a:latin typeface="Arial" charset="0"/>
        </a:defRPr>
      </a:lvl8pPr>
      <a:lvl9pPr marL="1828800" algn="l" rtl="0" fontAlgn="base">
        <a:spcBef>
          <a:spcPct val="0"/>
        </a:spcBef>
        <a:spcAft>
          <a:spcPct val="0"/>
        </a:spcAft>
        <a:defRPr sz="2800">
          <a:solidFill>
            <a:srgbClr val="FF9900"/>
          </a:solidFill>
          <a:latin typeface="Arial" charset="0"/>
        </a:defRPr>
      </a:lvl9pPr>
    </p:titleStyle>
    <p:bodyStyle>
      <a:lvl1pPr marL="342900" indent="-342900" algn="l" rtl="0" eaLnBrk="0" fontAlgn="base" hangingPunct="0">
        <a:spcBef>
          <a:spcPct val="20000"/>
        </a:spcBef>
        <a:spcAft>
          <a:spcPct val="0"/>
        </a:spcAft>
        <a:buChar char="•"/>
        <a:defRPr sz="2800">
          <a:solidFill>
            <a:srgbClr val="808080"/>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Blip>
          <a:blip r:embed="rId10"/>
        </a:buBlip>
        <a:defRPr sz="2800">
          <a:solidFill>
            <a:srgbClr val="808080"/>
          </a:solidFill>
          <a:latin typeface="+mn-lt"/>
          <a:ea typeface="ＭＳ Ｐゴシック" pitchFamily="-65" charset="-128"/>
          <a:cs typeface="ＭＳ Ｐゴシック"/>
        </a:defRPr>
      </a:lvl2pPr>
      <a:lvl3pPr marL="1143000" indent="-228600" algn="l" rtl="0" eaLnBrk="0" fontAlgn="base" hangingPunct="0">
        <a:spcBef>
          <a:spcPct val="20000"/>
        </a:spcBef>
        <a:spcAft>
          <a:spcPct val="0"/>
        </a:spcAft>
        <a:buBlip>
          <a:blip r:embed="rId10"/>
        </a:buBlip>
        <a:defRPr sz="2400">
          <a:solidFill>
            <a:srgbClr val="808080"/>
          </a:solidFill>
          <a:latin typeface="+mn-lt"/>
          <a:ea typeface="ＭＳ Ｐゴシック" pitchFamily="-65" charset="-128"/>
          <a:cs typeface="ＭＳ Ｐゴシック"/>
        </a:defRPr>
      </a:lvl3pPr>
      <a:lvl4pPr marL="1600200" indent="-228600" algn="l" rtl="0" eaLnBrk="0" fontAlgn="base" hangingPunct="0">
        <a:spcBef>
          <a:spcPct val="20000"/>
        </a:spcBef>
        <a:spcAft>
          <a:spcPct val="0"/>
        </a:spcAft>
        <a:buBlip>
          <a:blip r:embed="rId10"/>
        </a:buBlip>
        <a:defRPr sz="2000">
          <a:solidFill>
            <a:srgbClr val="808080"/>
          </a:solidFill>
          <a:latin typeface="+mn-lt"/>
          <a:ea typeface="ＭＳ Ｐゴシック" pitchFamily="-65" charset="-128"/>
          <a:cs typeface="ＭＳ Ｐゴシック"/>
        </a:defRPr>
      </a:lvl4pPr>
      <a:lvl5pPr marL="2057400" indent="-228600" algn="l" rtl="0" eaLnBrk="0" fontAlgn="base" hangingPunct="0">
        <a:spcBef>
          <a:spcPct val="20000"/>
        </a:spcBef>
        <a:spcAft>
          <a:spcPct val="0"/>
        </a:spcAft>
        <a:buBlip>
          <a:blip r:embed="rId10"/>
        </a:buBlip>
        <a:defRPr sz="2000">
          <a:solidFill>
            <a:srgbClr val="808080"/>
          </a:solidFill>
          <a:latin typeface="+mn-lt"/>
          <a:ea typeface="ＭＳ Ｐゴシック" pitchFamily="-65" charset="-128"/>
          <a:cs typeface="ＭＳ Ｐゴシック"/>
        </a:defRPr>
      </a:lvl5pPr>
      <a:lvl6pPr marL="2514600" indent="-228600" algn="l" rtl="0" fontAlgn="base">
        <a:spcBef>
          <a:spcPct val="20000"/>
        </a:spcBef>
        <a:spcAft>
          <a:spcPct val="0"/>
        </a:spcAft>
        <a:buBlip>
          <a:blip r:embed="rId10"/>
        </a:buBlip>
        <a:defRPr>
          <a:solidFill>
            <a:srgbClr val="808080"/>
          </a:solidFill>
          <a:latin typeface="+mn-lt"/>
        </a:defRPr>
      </a:lvl6pPr>
      <a:lvl7pPr marL="2971800" indent="-228600" algn="l" rtl="0" fontAlgn="base">
        <a:spcBef>
          <a:spcPct val="20000"/>
        </a:spcBef>
        <a:spcAft>
          <a:spcPct val="0"/>
        </a:spcAft>
        <a:buBlip>
          <a:blip r:embed="rId10"/>
        </a:buBlip>
        <a:defRPr>
          <a:solidFill>
            <a:srgbClr val="808080"/>
          </a:solidFill>
          <a:latin typeface="+mn-lt"/>
        </a:defRPr>
      </a:lvl7pPr>
      <a:lvl8pPr marL="3429000" indent="-228600" algn="l" rtl="0" fontAlgn="base">
        <a:spcBef>
          <a:spcPct val="20000"/>
        </a:spcBef>
        <a:spcAft>
          <a:spcPct val="0"/>
        </a:spcAft>
        <a:buBlip>
          <a:blip r:embed="rId10"/>
        </a:buBlip>
        <a:defRPr>
          <a:solidFill>
            <a:srgbClr val="808080"/>
          </a:solidFill>
          <a:latin typeface="+mn-lt"/>
        </a:defRPr>
      </a:lvl8pPr>
      <a:lvl9pPr marL="3886200" indent="-228600" algn="l" rtl="0" fontAlgn="base">
        <a:spcBef>
          <a:spcPct val="20000"/>
        </a:spcBef>
        <a:spcAft>
          <a:spcPct val="0"/>
        </a:spcAft>
        <a:buBlip>
          <a:blip r:embed="rId10"/>
        </a:buBlip>
        <a:defRPr>
          <a:solidFill>
            <a:srgbClr val="808080"/>
          </a:solidFill>
          <a:latin typeface="+mn-lt"/>
        </a:defRPr>
      </a:lvl9pPr>
    </p:bodyStyle>
    <p:otherStyle>
      <a:defPPr>
        <a:defRPr lang="it-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62"/>
          <p:cNvSpPr>
            <a:spLocks noChangeArrowheads="1"/>
          </p:cNvSpPr>
          <p:nvPr userDrawn="1"/>
        </p:nvSpPr>
        <p:spPr bwMode="auto">
          <a:xfrm>
            <a:off x="468313" y="6237288"/>
            <a:ext cx="8280400" cy="360362"/>
          </a:xfrm>
          <a:prstGeom prst="rect">
            <a:avLst/>
          </a:prstGeom>
          <a:solidFill>
            <a:srgbClr val="B4CEEC"/>
          </a:solidFill>
          <a:ln w="9525">
            <a:noFill/>
            <a:miter lim="800000"/>
            <a:headEnd/>
            <a:tailEnd/>
          </a:ln>
          <a:effectLst/>
        </p:spPr>
        <p:txBody>
          <a:bodyPr wrap="none" anchor="ctr"/>
          <a:lstStyle/>
          <a:p>
            <a:pPr algn="r">
              <a:defRPr/>
            </a:pPr>
            <a:endParaRPr lang="it-CH">
              <a:latin typeface="Arial" pitchFamily="-65" charset="0"/>
              <a:ea typeface="ＭＳ Ｐゴシック" pitchFamily="-65" charset="-128"/>
              <a:cs typeface="ＭＳ Ｐゴシック" pitchFamily="-65" charset="-128"/>
            </a:endParaRPr>
          </a:p>
        </p:txBody>
      </p:sp>
      <p:sp>
        <p:nvSpPr>
          <p:cNvPr id="3" name="Rectangle 75"/>
          <p:cNvSpPr>
            <a:spLocks noChangeArrowheads="1"/>
          </p:cNvSpPr>
          <p:nvPr userDrawn="1"/>
        </p:nvSpPr>
        <p:spPr bwMode="auto">
          <a:xfrm>
            <a:off x="468313" y="404813"/>
            <a:ext cx="4465637" cy="819150"/>
          </a:xfrm>
          <a:prstGeom prst="rect">
            <a:avLst/>
          </a:prstGeom>
          <a:noFill/>
          <a:ln w="0">
            <a:noFill/>
            <a:miter lim="800000"/>
            <a:headEnd/>
            <a:tailEnd/>
          </a:ln>
        </p:spPr>
        <p:txBody>
          <a:bodyPr/>
          <a:lstStyle/>
          <a:p>
            <a:pPr algn="r">
              <a:defRPr/>
            </a:pPr>
            <a:endParaRPr lang="it-CH">
              <a:latin typeface="Arial" pitchFamily="-65" charset="0"/>
              <a:ea typeface="ＭＳ Ｐゴシック" pitchFamily="-65" charset="-128"/>
              <a:cs typeface="ＭＳ Ｐゴシック" pitchFamily="-65" charset="-128"/>
            </a:endParaRPr>
          </a:p>
        </p:txBody>
      </p:sp>
      <p:sp>
        <p:nvSpPr>
          <p:cNvPr id="4" name="Rectangle 129"/>
          <p:cNvSpPr>
            <a:spLocks noChangeArrowheads="1"/>
          </p:cNvSpPr>
          <p:nvPr userDrawn="1"/>
        </p:nvSpPr>
        <p:spPr bwMode="auto">
          <a:xfrm>
            <a:off x="468313" y="115888"/>
            <a:ext cx="5759450" cy="1008062"/>
          </a:xfrm>
          <a:prstGeom prst="rect">
            <a:avLst/>
          </a:prstGeom>
          <a:gradFill rotWithShape="1">
            <a:gsLst>
              <a:gs pos="0">
                <a:schemeClr val="bg1"/>
              </a:gs>
              <a:gs pos="100000">
                <a:srgbClr val="FFFFFF">
                  <a:alpha val="0"/>
                </a:srgbClr>
              </a:gs>
            </a:gsLst>
            <a:lin ang="0" scaled="1"/>
          </a:gradFill>
          <a:ln w="9525">
            <a:noFill/>
            <a:miter lim="800000"/>
            <a:headEnd/>
            <a:tailEnd/>
          </a:ln>
          <a:effectLst/>
        </p:spPr>
        <p:txBody>
          <a:bodyPr wrap="none" anchor="ctr"/>
          <a:lstStyle/>
          <a:p>
            <a:pPr algn="r">
              <a:defRPr/>
            </a:pPr>
            <a:endParaRPr lang="it-CH">
              <a:latin typeface="Arial" pitchFamily="-65" charset="0"/>
              <a:ea typeface="ＭＳ Ｐゴシック" pitchFamily="-65" charset="-128"/>
              <a:cs typeface="ＭＳ Ｐゴシック" pitchFamily="-65" charset="-128"/>
            </a:endParaRPr>
          </a:p>
        </p:txBody>
      </p:sp>
      <p:sp>
        <p:nvSpPr>
          <p:cNvPr id="5" name="Rectangle 131"/>
          <p:cNvSpPr>
            <a:spLocks noChangeArrowheads="1"/>
          </p:cNvSpPr>
          <p:nvPr userDrawn="1"/>
        </p:nvSpPr>
        <p:spPr bwMode="auto">
          <a:xfrm>
            <a:off x="457200" y="1196975"/>
            <a:ext cx="142875" cy="4968875"/>
          </a:xfrm>
          <a:prstGeom prst="rect">
            <a:avLst/>
          </a:prstGeom>
          <a:solidFill>
            <a:srgbClr val="B4CEEC"/>
          </a:solidFill>
          <a:ln w="9525">
            <a:noFill/>
            <a:miter lim="800000"/>
            <a:headEnd/>
            <a:tailEnd/>
          </a:ln>
          <a:effectLst/>
        </p:spPr>
        <p:txBody>
          <a:bodyPr wrap="none" anchor="ctr"/>
          <a:lstStyle/>
          <a:p>
            <a:pPr algn="r">
              <a:defRPr/>
            </a:pPr>
            <a:endParaRPr lang="it-CH">
              <a:latin typeface="Arial" pitchFamily="-65" charset="0"/>
              <a:ea typeface="ＭＳ Ｐゴシック" pitchFamily="-65" charset="-128"/>
              <a:cs typeface="ＭＳ Ｐゴシック" pitchFamily="-65" charset="-128"/>
            </a:endParaRPr>
          </a:p>
        </p:txBody>
      </p:sp>
      <p:sp>
        <p:nvSpPr>
          <p:cNvPr id="6" name="TextBox 5"/>
          <p:cNvSpPr txBox="1"/>
          <p:nvPr userDrawn="1"/>
        </p:nvSpPr>
        <p:spPr>
          <a:xfrm>
            <a:off x="468313" y="6181725"/>
            <a:ext cx="696912" cy="461963"/>
          </a:xfrm>
          <a:prstGeom prst="rect">
            <a:avLst/>
          </a:prstGeom>
          <a:noFill/>
        </p:spPr>
        <p:txBody>
          <a:bodyPr wrap="none">
            <a:spAutoFit/>
          </a:bodyPr>
          <a:lstStyle/>
          <a:p>
            <a:pPr algn="r">
              <a:defRPr/>
            </a:pPr>
            <a:r>
              <a:rPr lang="en-GB" sz="2400" b="1">
                <a:solidFill>
                  <a:srgbClr val="606060"/>
                </a:solidFill>
                <a:latin typeface="Frutiger Linotype" charset="0"/>
                <a:ea typeface="ＭＳ Ｐゴシック" pitchFamily="-65" charset="-128"/>
                <a:cs typeface="ＭＳ Ｐゴシック" pitchFamily="-65" charset="-128"/>
              </a:rPr>
              <a:t>USI</a:t>
            </a:r>
          </a:p>
        </p:txBody>
      </p:sp>
      <p:pic>
        <p:nvPicPr>
          <p:cNvPr id="9223" name="Picture 15" descr="logoCOM.png"/>
          <p:cNvPicPr>
            <a:picLocks noChangeAspect="1"/>
          </p:cNvPicPr>
          <p:nvPr userDrawn="1"/>
        </p:nvPicPr>
        <p:blipFill>
          <a:blip r:embed="rId14"/>
          <a:srcRect/>
          <a:stretch>
            <a:fillRect/>
          </a:stretch>
        </p:blipFill>
        <p:spPr bwMode="auto">
          <a:xfrm>
            <a:off x="457200" y="334963"/>
            <a:ext cx="8251825" cy="809625"/>
          </a:xfrm>
          <a:prstGeom prst="rect">
            <a:avLst/>
          </a:prstGeom>
          <a:noFill/>
          <a:ln w="9525">
            <a:noFill/>
            <a:miter lim="800000"/>
            <a:headEnd/>
            <a:tailEnd/>
          </a:ln>
        </p:spPr>
      </p:pic>
      <p:pic>
        <p:nvPicPr>
          <p:cNvPr id="9224" name="Picture 7" descr="http://www4.unicatt.it/psicotraffico/images/logoUC2.gif"/>
          <p:cNvPicPr>
            <a:picLocks noChangeAspect="1" noChangeArrowheads="1"/>
          </p:cNvPicPr>
          <p:nvPr userDrawn="1"/>
        </p:nvPicPr>
        <p:blipFill>
          <a:blip r:embed="rId15"/>
          <a:srcRect/>
          <a:stretch>
            <a:fillRect/>
          </a:stretch>
        </p:blipFill>
        <p:spPr bwMode="auto">
          <a:xfrm>
            <a:off x="8027988" y="188913"/>
            <a:ext cx="763587" cy="765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7"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8" r:id="rId12"/>
  </p:sldLayoutIdLst>
  <p:hf hd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vmlDrawing" Target="../drawings/vmlDrawing6.vml"/><Relationship Id="rId4" Type="http://schemas.openxmlformats.org/officeDocument/2006/relationships/oleObject" Target="???"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vmlDrawing" Target="../drawings/vmlDrawing7.vml"/><Relationship Id="rId4" Type="http://schemas.openxmlformats.org/officeDocument/2006/relationships/oleObject" Targe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mailto:daniela.corsaro@usi.ch"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 Id="rId6" Type="http://schemas.openxmlformats.org/officeDocument/2006/relationships/hyperlink" Target="mailto:ivan.snehota@usi.ch" TargetMode="External"/><Relationship Id="rId5" Type="http://schemas.openxmlformats.org/officeDocument/2006/relationships/hyperlink" Target="mailto:roberta.sebastiani@unicatt.it" TargetMode="External"/><Relationship Id="rId4" Type="http://schemas.openxmlformats.org/officeDocument/2006/relationships/hyperlink" Target="mailto:daniela.corsaro@mbs.ac.uk"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oleObject" Targe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vmlDrawing" Target="../drawings/vmlDrawing2.vml"/><Relationship Id="rId4" Type="http://schemas.openxmlformats.org/officeDocument/2006/relationships/oleObject" Target="???"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vmlDrawing" Target="../drawings/vmlDrawing3.vml"/><Relationship Id="rId4" Type="http://schemas.openxmlformats.org/officeDocument/2006/relationships/oleObject" Target="???"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vmlDrawing" Target="../drawings/vmlDrawing4.vml"/><Relationship Id="rId4" Type="http://schemas.openxmlformats.org/officeDocument/2006/relationships/oleObject" Target="???"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vmlDrawing" Target="../drawings/vmlDrawing5.vml"/><Relationship Id="rId4" Type="http://schemas.openxmlformats.org/officeDocument/2006/relationships/oleObject" Targ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9"/>
          <p:cNvSpPr>
            <a:spLocks noGrp="1"/>
          </p:cNvSpPr>
          <p:nvPr>
            <p:ph type="title"/>
          </p:nvPr>
        </p:nvSpPr>
        <p:spPr bwMode="auto">
          <a:xfrm>
            <a:off x="533400" y="1571625"/>
            <a:ext cx="8229600" cy="1905000"/>
          </a:xfrm>
          <a:noFill/>
          <a:ln>
            <a:miter lim="800000"/>
            <a:headEnd/>
            <a:tailEnd/>
          </a:ln>
        </p:spPr>
        <p:txBody>
          <a:bodyPr wrap="square" lIns="91440" tIns="45720" rIns="91440" bIns="45720" numCol="1" anchor="t" anchorCtr="0" compatLnSpc="1">
            <a:prstTxWarp prst="textNoShape">
              <a:avLst/>
            </a:prstTxWarp>
          </a:bodyPr>
          <a:lstStyle/>
          <a:p>
            <a:pPr eaLnBrk="1" hangingPunct="1"/>
            <a:r>
              <a:rPr lang="it-IT" sz="3600" b="1" smtClean="0">
                <a:solidFill>
                  <a:srgbClr val="558ED5"/>
                </a:solidFill>
                <a:ea typeface="ＭＳ Ｐゴシック"/>
                <a:cs typeface="ＭＳ Ｐゴシック"/>
              </a:rPr>
              <a:t/>
            </a:r>
            <a:br>
              <a:rPr lang="it-IT" sz="3600" b="1" smtClean="0">
                <a:solidFill>
                  <a:srgbClr val="558ED5"/>
                </a:solidFill>
                <a:ea typeface="ＭＳ Ｐゴシック"/>
                <a:cs typeface="ＭＳ Ｐゴシック"/>
              </a:rPr>
            </a:br>
            <a:r>
              <a:rPr lang="it-IT" sz="3600" b="1" smtClean="0">
                <a:solidFill>
                  <a:srgbClr val="558ED5"/>
                </a:solidFill>
                <a:ea typeface="ＭＳ Ｐゴシック"/>
                <a:cs typeface="ＭＳ Ｐゴシック"/>
              </a:rPr>
              <a:t>Exploring Interaction in S-D Logic</a:t>
            </a:r>
            <a:br>
              <a:rPr lang="it-IT" sz="3600" b="1" smtClean="0">
                <a:solidFill>
                  <a:srgbClr val="558ED5"/>
                </a:solidFill>
                <a:ea typeface="ＭＳ Ｐゴシック"/>
                <a:cs typeface="ＭＳ Ｐゴシック"/>
              </a:rPr>
            </a:br>
            <a:r>
              <a:rPr lang="it-IT" sz="3600" b="1" smtClean="0">
                <a:solidFill>
                  <a:srgbClr val="558ED5"/>
                </a:solidFill>
                <a:ea typeface="ＭＳ Ｐゴシック"/>
                <a:cs typeface="ＭＳ Ｐゴシック"/>
              </a:rPr>
              <a:t/>
            </a:r>
            <a:br>
              <a:rPr lang="it-IT" sz="3600" b="1" smtClean="0">
                <a:solidFill>
                  <a:srgbClr val="558ED5"/>
                </a:solidFill>
                <a:ea typeface="ＭＳ Ｐゴシック"/>
                <a:cs typeface="ＭＳ Ｐゴシック"/>
              </a:rPr>
            </a:br>
            <a:endParaRPr lang="it-IT" sz="3600" b="1" smtClean="0">
              <a:solidFill>
                <a:srgbClr val="558ED5"/>
              </a:solidFill>
              <a:ea typeface="ＭＳ Ｐゴシック"/>
              <a:cs typeface="ＭＳ Ｐゴシック"/>
            </a:endParaRPr>
          </a:p>
        </p:txBody>
      </p:sp>
      <p:sp>
        <p:nvSpPr>
          <p:cNvPr id="24578" name="Content Placeholder 10"/>
          <p:cNvSpPr>
            <a:spLocks noGrp="1"/>
          </p:cNvSpPr>
          <p:nvPr>
            <p:ph idx="1"/>
          </p:nvPr>
        </p:nvSpPr>
        <p:spPr bwMode="auto">
          <a:xfrm>
            <a:off x="685800" y="4518025"/>
            <a:ext cx="8229600" cy="3840163"/>
          </a:xfrm>
          <a:noFill/>
          <a:ln>
            <a:miter lim="800000"/>
            <a:headEnd/>
            <a:tailEnd/>
          </a:ln>
        </p:spPr>
        <p:txBody>
          <a:bodyPr wrap="square" lIns="91440" tIns="45720" rIns="91440" bIns="45720" numCol="1" anchor="t" anchorCtr="0" compatLnSpc="1">
            <a:prstTxWarp prst="textNoShape">
              <a:avLst/>
            </a:prstTxWarp>
          </a:bodyPr>
          <a:lstStyle/>
          <a:p>
            <a:pPr eaLnBrk="1" hangingPunct="1"/>
            <a:r>
              <a:rPr lang="it-IT" sz="2000" i="1" smtClean="0">
                <a:ea typeface="ＭＳ Ｐゴシック"/>
                <a:cs typeface="ＭＳ Ｐゴシック"/>
              </a:rPr>
              <a:t>Daniela Corsaro </a:t>
            </a:r>
            <a:r>
              <a:rPr lang="it-IT" sz="2000" smtClean="0">
                <a:ea typeface="ＭＳ Ｐゴシック"/>
                <a:cs typeface="ＭＳ Ｐゴシック"/>
              </a:rPr>
              <a:t>(University of Lugano, Manchester Business School)</a:t>
            </a:r>
          </a:p>
          <a:p>
            <a:pPr eaLnBrk="1" hangingPunct="1"/>
            <a:r>
              <a:rPr lang="it-IT" sz="2000" i="1" smtClean="0">
                <a:ea typeface="ＭＳ Ｐゴシック"/>
                <a:cs typeface="ＭＳ Ｐゴシック"/>
              </a:rPr>
              <a:t>Roberta Sebastiani </a:t>
            </a:r>
            <a:r>
              <a:rPr lang="it-IT" sz="2000" smtClean="0">
                <a:ea typeface="ＭＳ Ｐゴシック"/>
                <a:cs typeface="ＭＳ Ｐゴシック"/>
              </a:rPr>
              <a:t>(Università Cattolica di Milano) </a:t>
            </a:r>
            <a:endParaRPr lang="it-IT" sz="2800" smtClean="0">
              <a:ea typeface="ＭＳ Ｐゴシック"/>
              <a:cs typeface="ＭＳ Ｐゴシック"/>
            </a:endParaRPr>
          </a:p>
          <a:p>
            <a:pPr eaLnBrk="1" hangingPunct="1"/>
            <a:r>
              <a:rPr lang="it-IT" sz="2000" i="1" smtClean="0">
                <a:ea typeface="ＭＳ Ｐゴシック"/>
                <a:cs typeface="ＭＳ Ｐゴシック"/>
              </a:rPr>
              <a:t>Ivan Snehota </a:t>
            </a:r>
            <a:r>
              <a:rPr lang="it-IT" sz="2000" smtClean="0">
                <a:ea typeface="ＭＳ Ｐゴシック"/>
                <a:cs typeface="ＭＳ Ｐゴシック"/>
              </a:rPr>
              <a:t>(University of Lugano)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bwMode="auto">
          <a:xfrm>
            <a:off x="179388" y="381000"/>
            <a:ext cx="7821612" cy="792163"/>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GB" sz="3200" smtClean="0">
                <a:ea typeface="ＭＳ Ｐゴシック"/>
                <a:cs typeface="ＭＳ Ｐゴシック"/>
              </a:rPr>
              <a:t>Findings: Activities</a:t>
            </a:r>
          </a:p>
        </p:txBody>
      </p:sp>
      <p:sp>
        <p:nvSpPr>
          <p:cNvPr id="41988" name="Rectangle 3"/>
          <p:cNvSpPr txBox="1">
            <a:spLocks noChangeArrowheads="1"/>
          </p:cNvSpPr>
          <p:nvPr/>
        </p:nvSpPr>
        <p:spPr bwMode="auto">
          <a:xfrm>
            <a:off x="503238" y="1219200"/>
            <a:ext cx="8461375" cy="1873250"/>
          </a:xfrm>
          <a:prstGeom prst="rect">
            <a:avLst/>
          </a:prstGeom>
          <a:noFill/>
          <a:ln w="9525">
            <a:noFill/>
            <a:miter lim="800000"/>
            <a:headEnd/>
            <a:tailEnd/>
          </a:ln>
        </p:spPr>
        <p:txBody>
          <a:bodyPr/>
          <a:lstStyle/>
          <a:p>
            <a:pPr marL="282575" indent="-282575" algn="just">
              <a:buFontTx/>
              <a:buChar char="•"/>
            </a:pPr>
            <a:r>
              <a:rPr lang="en-US" sz="1600" b="1">
                <a:latin typeface="Verdana" pitchFamily="34" charset="0"/>
              </a:rPr>
              <a:t>Interconnection of the production-delivery</a:t>
            </a:r>
            <a:r>
              <a:rPr lang="en-US" sz="1600">
                <a:latin typeface="Verdana" pitchFamily="34" charset="0"/>
              </a:rPr>
              <a:t> activities within a service process, as highlighted in the service logic: value creation is typically an output of interactions among several different actors, both producers and customers (Gronroos, 2001; Zeithaml and Bitner, 2003; Gronroos and Ravald, 2009)</a:t>
            </a:r>
          </a:p>
          <a:p>
            <a:pPr marL="282575" indent="-282575" algn="just"/>
            <a:endParaRPr lang="it-IT" sz="1400">
              <a:latin typeface="Tahoma" pitchFamily="34" charset="0"/>
              <a:cs typeface="Tahoma" pitchFamily="34" charset="0"/>
            </a:endParaRPr>
          </a:p>
          <a:p>
            <a:pPr marL="282575" indent="-282575" algn="just">
              <a:buFont typeface="Arial" charset="0"/>
              <a:buChar char="•"/>
            </a:pPr>
            <a:r>
              <a:rPr lang="en-US" sz="1600">
                <a:latin typeface="Verdana" pitchFamily="34" charset="0"/>
              </a:rPr>
              <a:t>The service process is</a:t>
            </a:r>
            <a:r>
              <a:rPr lang="en-US" sz="1600" b="1">
                <a:latin typeface="Verdana" pitchFamily="34" charset="0"/>
              </a:rPr>
              <a:t> essentially simultaneous </a:t>
            </a:r>
            <a:r>
              <a:rPr lang="en-US" sz="1600">
                <a:latin typeface="Verdana" pitchFamily="34" charset="0"/>
              </a:rPr>
              <a:t>and its simultaneity determines opportunities as well as limits that have to be taken into consideration by managers operating in a service system (Edvardsson, Holmlund &amp; Strandvik, 2008)</a:t>
            </a:r>
            <a:endParaRPr lang="it-IT" sz="1600">
              <a:latin typeface="Verdana" pitchFamily="34" charset="0"/>
            </a:endParaRPr>
          </a:p>
        </p:txBody>
      </p:sp>
      <p:graphicFrame>
        <p:nvGraphicFramePr>
          <p:cNvPr id="41986" name="Object 2"/>
          <p:cNvGraphicFramePr>
            <a:graphicFrameLocks noChangeAspect="1"/>
          </p:cNvGraphicFramePr>
          <p:nvPr/>
        </p:nvGraphicFramePr>
        <p:xfrm>
          <a:off x="914400" y="4038600"/>
          <a:ext cx="7772400" cy="1965325"/>
        </p:xfrm>
        <a:graphic>
          <a:graphicData uri="http://schemas.openxmlformats.org/presentationml/2006/ole">
            <p:oleObj spid="_x0000_s41986" name="Document" r:id="rId4" imgW="5625893" imgH="1422348" progId="Word.Document.12">
              <p:link updateAutomatic="1"/>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2"/>
          <p:cNvSpPr>
            <a:spLocks noGrp="1" noChangeArrowheads="1"/>
          </p:cNvSpPr>
          <p:nvPr>
            <p:ph type="title"/>
          </p:nvPr>
        </p:nvSpPr>
        <p:spPr bwMode="auto">
          <a:xfrm>
            <a:off x="-228600" y="381000"/>
            <a:ext cx="8229600" cy="792163"/>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GB" sz="3200" smtClean="0">
                <a:ea typeface="ＭＳ Ｐゴシック"/>
                <a:cs typeface="ＭＳ Ｐゴシック"/>
              </a:rPr>
              <a:t>Findings: Actors</a:t>
            </a:r>
          </a:p>
        </p:txBody>
      </p:sp>
      <p:sp>
        <p:nvSpPr>
          <p:cNvPr id="43014" name="Rectangle 3"/>
          <p:cNvSpPr txBox="1">
            <a:spLocks noChangeArrowheads="1"/>
          </p:cNvSpPr>
          <p:nvPr/>
        </p:nvSpPr>
        <p:spPr bwMode="auto">
          <a:xfrm>
            <a:off x="274638" y="838200"/>
            <a:ext cx="8640762" cy="2952750"/>
          </a:xfrm>
          <a:prstGeom prst="rect">
            <a:avLst/>
          </a:prstGeom>
          <a:noFill/>
          <a:ln w="9525">
            <a:noFill/>
            <a:miter lim="800000"/>
            <a:headEnd/>
            <a:tailEnd/>
          </a:ln>
        </p:spPr>
        <p:txBody>
          <a:bodyPr/>
          <a:lstStyle/>
          <a:p>
            <a:pPr marL="282575" indent="-282575" algn="just">
              <a:spcBef>
                <a:spcPts val="600"/>
              </a:spcBef>
              <a:spcAft>
                <a:spcPts val="600"/>
              </a:spcAft>
            </a:pPr>
            <a:endParaRPr lang="en-US" sz="1400">
              <a:latin typeface="Verdana" pitchFamily="34" charset="0"/>
            </a:endParaRPr>
          </a:p>
          <a:p>
            <a:pPr marL="739775" lvl="1" indent="-282575" algn="just">
              <a:spcBef>
                <a:spcPts val="600"/>
              </a:spcBef>
              <a:spcAft>
                <a:spcPts val="600"/>
              </a:spcAft>
              <a:buFontTx/>
              <a:buChar char="•"/>
            </a:pPr>
            <a:r>
              <a:rPr lang="it-IT" sz="1600">
                <a:latin typeface="Verdana" pitchFamily="34" charset="0"/>
              </a:rPr>
              <a:t>The way in which actors make sense of situations appears critical for orienting their behaviours, especially in interaction between the parties (Weick, 1995). Representations are emergent as interaction unfolds (Corsaro and Snehota, 2010).</a:t>
            </a:r>
            <a:endParaRPr lang="en-US" sz="1600">
              <a:latin typeface="Verdana" pitchFamily="34" charset="0"/>
            </a:endParaRPr>
          </a:p>
          <a:p>
            <a:pPr marL="739775" lvl="1" indent="-282575" algn="just">
              <a:spcBef>
                <a:spcPts val="600"/>
              </a:spcBef>
              <a:spcAft>
                <a:spcPts val="600"/>
              </a:spcAft>
              <a:buFontTx/>
              <a:buChar char="•"/>
            </a:pPr>
            <a:r>
              <a:rPr lang="en-US" sz="1600">
                <a:latin typeface="Verdana" pitchFamily="34" charset="0"/>
              </a:rPr>
              <a:t>This strong embeddedness, implies a </a:t>
            </a:r>
            <a:r>
              <a:rPr lang="en-US" sz="1600" b="1">
                <a:latin typeface="Verdana" pitchFamily="34" charset="0"/>
              </a:rPr>
              <a:t>cognitive confrontation </a:t>
            </a:r>
            <a:r>
              <a:rPr lang="en-US" sz="1600">
                <a:latin typeface="Verdana" pitchFamily="34" charset="0"/>
              </a:rPr>
              <a:t>among actors: different </a:t>
            </a:r>
            <a:r>
              <a:rPr lang="en-US" sz="1600" b="1">
                <a:latin typeface="Verdana" pitchFamily="34" charset="0"/>
              </a:rPr>
              <a:t>schemata, languages and cultures </a:t>
            </a:r>
            <a:r>
              <a:rPr lang="en-US" sz="1600">
                <a:latin typeface="Verdana" pitchFamily="34" charset="0"/>
              </a:rPr>
              <a:t>ask for new mechanism of coordination  and a more rigid selection of counterparts</a:t>
            </a:r>
            <a:endParaRPr lang="it-IT" sz="1600">
              <a:latin typeface="Verdana" pitchFamily="34" charset="0"/>
            </a:endParaRPr>
          </a:p>
        </p:txBody>
      </p:sp>
      <p:graphicFrame>
        <p:nvGraphicFramePr>
          <p:cNvPr id="43012" name="Object 4"/>
          <p:cNvGraphicFramePr>
            <a:graphicFrameLocks noChangeAspect="1"/>
          </p:cNvGraphicFramePr>
          <p:nvPr/>
        </p:nvGraphicFramePr>
        <p:xfrm>
          <a:off x="1052513" y="3644900"/>
          <a:ext cx="7840662" cy="2159000"/>
        </p:xfrm>
        <a:graphic>
          <a:graphicData uri="http://schemas.openxmlformats.org/presentationml/2006/ole">
            <p:oleObj spid="_x0000_s43012" name="Document" r:id="rId4" imgW="5625893" imgH="1549343" progId="Word.Document.12">
              <p:link updateAutomatic="1"/>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bwMode="auto">
          <a:xfrm>
            <a:off x="2297113" y="404813"/>
            <a:ext cx="3265487" cy="692150"/>
          </a:xfrm>
          <a:noFill/>
          <a:ln>
            <a:miter lim="800000"/>
            <a:headEnd/>
            <a:tailEnd/>
          </a:ln>
        </p:spPr>
        <p:txBody>
          <a:bodyPr wrap="square" lIns="91440" tIns="45720" rIns="91440" bIns="45720" numCol="1" anchor="t" anchorCtr="0" compatLnSpc="1">
            <a:prstTxWarp prst="textNoShape">
              <a:avLst/>
            </a:prstTxWarp>
          </a:bodyPr>
          <a:lstStyle/>
          <a:p>
            <a:pPr algn="l" eaLnBrk="1" hangingPunct="1"/>
            <a:r>
              <a:rPr lang="en-GB" sz="3200" smtClean="0">
                <a:ea typeface="ＭＳ Ｐゴシック"/>
                <a:cs typeface="ＭＳ Ｐゴシック"/>
              </a:rPr>
              <a:t>Conclusions</a:t>
            </a:r>
          </a:p>
        </p:txBody>
      </p:sp>
      <p:sp>
        <p:nvSpPr>
          <p:cNvPr id="52226" name="TextBox 8"/>
          <p:cNvSpPr txBox="1">
            <a:spLocks noChangeArrowheads="1"/>
          </p:cNvSpPr>
          <p:nvPr/>
        </p:nvSpPr>
        <p:spPr bwMode="auto">
          <a:xfrm>
            <a:off x="609600" y="990600"/>
            <a:ext cx="8534400" cy="276225"/>
          </a:xfrm>
          <a:prstGeom prst="rect">
            <a:avLst/>
          </a:prstGeom>
          <a:noFill/>
          <a:ln w="9525">
            <a:noFill/>
            <a:miter lim="800000"/>
            <a:headEnd/>
            <a:tailEnd/>
          </a:ln>
        </p:spPr>
        <p:txBody>
          <a:bodyPr>
            <a:spAutoFit/>
          </a:bodyPr>
          <a:lstStyle/>
          <a:p>
            <a:pPr>
              <a:buFontTx/>
              <a:buChar char="-"/>
            </a:pPr>
            <a:endParaRPr lang="it-IT" sz="1200"/>
          </a:p>
        </p:txBody>
      </p:sp>
      <p:sp>
        <p:nvSpPr>
          <p:cNvPr id="4" name="Rectangle 3"/>
          <p:cNvSpPr/>
          <p:nvPr/>
        </p:nvSpPr>
        <p:spPr>
          <a:xfrm>
            <a:off x="2286000" y="-8682038"/>
            <a:ext cx="4572000" cy="5262563"/>
          </a:xfrm>
          <a:prstGeom prst="rect">
            <a:avLst/>
          </a:prstGeom>
        </p:spPr>
        <p:txBody>
          <a:bodyPr>
            <a:spAutoFit/>
          </a:bodyPr>
          <a:lstStyle/>
          <a:p>
            <a:pPr marL="282575" indent="-282575" algn="just">
              <a:defRPr/>
            </a:pPr>
            <a:r>
              <a:rPr lang="en-US" sz="1400" b="1" dirty="0">
                <a:latin typeface="Verdana" pitchFamily="-109" charset="0"/>
                <a:ea typeface="Tahoma" pitchFamily="-109" charset="0"/>
                <a:cs typeface="Tahoma" pitchFamily="-109" charset="0"/>
              </a:rPr>
              <a:t>Applying the interaction model to a service network, we contributed to two streams of research:</a:t>
            </a:r>
          </a:p>
          <a:p>
            <a:pPr marL="282575" indent="-282575" algn="just">
              <a:defRPr/>
            </a:pPr>
            <a:endParaRPr lang="en-US" sz="1400" b="1" dirty="0">
              <a:latin typeface="Verdana" pitchFamily="-109" charset="0"/>
              <a:ea typeface="Tahoma" pitchFamily="-109" charset="0"/>
              <a:cs typeface="Tahoma" pitchFamily="-109" charset="0"/>
            </a:endParaRPr>
          </a:p>
          <a:p>
            <a:pPr marL="342900" indent="-342900" algn="just">
              <a:buFont typeface="Arial"/>
              <a:buChar char="•"/>
              <a:defRPr/>
            </a:pPr>
            <a:r>
              <a:rPr lang="en-US" sz="1400" b="1" dirty="0">
                <a:latin typeface="Verdana" pitchFamily="-109" charset="0"/>
                <a:ea typeface="Tahoma" pitchFamily="-109" charset="0"/>
                <a:cs typeface="Tahoma" pitchFamily="-109" charset="0"/>
              </a:rPr>
              <a:t>To the service-centered logic of marketing, by showing that insights from other stream of research can help at better understand and model interaction.</a:t>
            </a:r>
          </a:p>
          <a:p>
            <a:pPr marL="342900" indent="-342900" algn="just">
              <a:buFont typeface="Arial"/>
              <a:buChar char="•"/>
              <a:defRPr/>
            </a:pPr>
            <a:r>
              <a:rPr lang="en-US" sz="1400" b="1" dirty="0">
                <a:latin typeface="Verdana" pitchFamily="-109" charset="0"/>
                <a:ea typeface="Tahoma" pitchFamily="-109" charset="0"/>
                <a:cs typeface="Tahoma" pitchFamily="-109" charset="0"/>
              </a:rPr>
              <a:t>To the IMP approach, by showing that the interaction model can be better specified when applied to a service network context.</a:t>
            </a:r>
          </a:p>
          <a:p>
            <a:pPr marL="342900" indent="-342900" algn="just">
              <a:buFont typeface="Arial"/>
              <a:buChar char="•"/>
              <a:defRPr/>
            </a:pPr>
            <a:endParaRPr lang="en-US" sz="1400" b="1" dirty="0">
              <a:latin typeface="Verdana" pitchFamily="-109" charset="0"/>
              <a:ea typeface="Tahoma" pitchFamily="-109" charset="0"/>
              <a:cs typeface="Tahoma" pitchFamily="-109" charset="0"/>
            </a:endParaRPr>
          </a:p>
          <a:p>
            <a:pPr marL="342900" indent="-342900" algn="just">
              <a:defRPr/>
            </a:pPr>
            <a:r>
              <a:rPr lang="en-US" sz="1400" b="1" dirty="0">
                <a:latin typeface="Verdana" pitchFamily="-109" charset="0"/>
                <a:ea typeface="Tahoma" pitchFamily="-109" charset="0"/>
                <a:cs typeface="Tahoma" pitchFamily="-109" charset="0"/>
              </a:rPr>
              <a:t>The peculiarities of interaction in service networks have also important managerial implications.</a:t>
            </a:r>
          </a:p>
          <a:p>
            <a:pPr marL="342900" indent="-342900" algn="just">
              <a:defRPr/>
            </a:pPr>
            <a:endParaRPr lang="en-US" sz="1400" b="1" dirty="0">
              <a:latin typeface="Verdana" pitchFamily="-109" charset="0"/>
              <a:ea typeface="Tahoma" pitchFamily="-109" charset="0"/>
              <a:cs typeface="Tahoma" pitchFamily="-109" charset="0"/>
            </a:endParaRPr>
          </a:p>
          <a:p>
            <a:pPr marL="342900" indent="-342900" algn="just">
              <a:defRPr/>
            </a:pPr>
            <a:r>
              <a:rPr lang="en-US" sz="1400" b="1" dirty="0">
                <a:latin typeface="Verdana" pitchFamily="-109" charset="0"/>
                <a:ea typeface="Tahoma" pitchFamily="-109" charset="0"/>
                <a:cs typeface="Tahoma" pitchFamily="-109" charset="0"/>
              </a:rPr>
              <a:t>Further research:</a:t>
            </a:r>
          </a:p>
          <a:p>
            <a:pPr marL="342900" indent="-342900" algn="just">
              <a:buFontTx/>
              <a:buChar char="-"/>
              <a:defRPr/>
            </a:pPr>
            <a:r>
              <a:rPr lang="en-US" sz="1400" b="1" dirty="0">
                <a:latin typeface="Verdana" pitchFamily="-109" charset="0"/>
                <a:ea typeface="Tahoma" pitchFamily="-109" charset="0"/>
                <a:cs typeface="Tahoma" pitchFamily="-109" charset="0"/>
              </a:rPr>
              <a:t>Better characterize the time and space dimensions of interaction in service network</a:t>
            </a:r>
          </a:p>
          <a:p>
            <a:pPr marL="342900" indent="-342900" algn="just">
              <a:buFontTx/>
              <a:buChar char="-"/>
              <a:defRPr/>
            </a:pPr>
            <a:r>
              <a:rPr lang="en-US" sz="1400" b="1" dirty="0">
                <a:latin typeface="Verdana" pitchFamily="-109" charset="0"/>
                <a:ea typeface="Tahoma" pitchFamily="-109" charset="0"/>
                <a:cs typeface="Tahoma" pitchFamily="-109" charset="0"/>
              </a:rPr>
              <a:t>Explore the application of the Interaction model in different context.</a:t>
            </a:r>
          </a:p>
          <a:p>
            <a:pPr marL="282575" indent="-282575" algn="just">
              <a:defRPr/>
            </a:pPr>
            <a:endParaRPr lang="en-US" sz="1400" dirty="0">
              <a:latin typeface="Tahoma" pitchFamily="-109" charset="0"/>
              <a:ea typeface="Tahoma" pitchFamily="-109" charset="0"/>
              <a:cs typeface="Tahoma" pitchFamily="-109" charset="0"/>
            </a:endParaRPr>
          </a:p>
        </p:txBody>
      </p:sp>
      <p:sp>
        <p:nvSpPr>
          <p:cNvPr id="52228" name="Rectangle 3"/>
          <p:cNvSpPr txBox="1">
            <a:spLocks noChangeArrowheads="1"/>
          </p:cNvSpPr>
          <p:nvPr/>
        </p:nvSpPr>
        <p:spPr bwMode="auto">
          <a:xfrm>
            <a:off x="579438" y="1250950"/>
            <a:ext cx="8385175" cy="2322513"/>
          </a:xfrm>
          <a:prstGeom prst="rect">
            <a:avLst/>
          </a:prstGeom>
          <a:noFill/>
          <a:ln w="9525">
            <a:noFill/>
            <a:miter lim="800000"/>
            <a:headEnd/>
            <a:tailEnd/>
          </a:ln>
        </p:spPr>
        <p:txBody>
          <a:bodyPr/>
          <a:lstStyle/>
          <a:p>
            <a:pPr marL="282575" indent="-282575" algn="just"/>
            <a:r>
              <a:rPr lang="en-US" sz="1600">
                <a:latin typeface="Verdana" pitchFamily="34" charset="0"/>
                <a:ea typeface="Tahoma" pitchFamily="34" charset="0"/>
                <a:cs typeface="Verdana" pitchFamily="34" charset="0"/>
              </a:rPr>
              <a:t>Applying the Interaction Model to service networks could contribute to both</a:t>
            </a:r>
          </a:p>
          <a:p>
            <a:pPr marL="282575" indent="-282575" algn="just"/>
            <a:r>
              <a:rPr lang="en-US" sz="1600">
                <a:latin typeface="Verdana" pitchFamily="34" charset="0"/>
                <a:ea typeface="Tahoma" pitchFamily="34" charset="0"/>
                <a:cs typeface="Verdana" pitchFamily="34" charset="0"/>
              </a:rPr>
              <a:t>streams of research:</a:t>
            </a:r>
          </a:p>
          <a:p>
            <a:pPr marL="282575" indent="-282575" algn="just"/>
            <a:endParaRPr lang="en-US" sz="1600">
              <a:latin typeface="Verdana" pitchFamily="34" charset="0"/>
              <a:ea typeface="Tahoma" pitchFamily="34" charset="0"/>
              <a:cs typeface="Verdana" pitchFamily="34" charset="0"/>
            </a:endParaRPr>
          </a:p>
          <a:p>
            <a:pPr marL="282575" indent="-282575" algn="just">
              <a:buFont typeface="Arial" charset="0"/>
              <a:buChar char="•"/>
            </a:pPr>
            <a:r>
              <a:rPr lang="en-US" sz="1600">
                <a:latin typeface="Verdana" pitchFamily="34" charset="0"/>
                <a:ea typeface="Tahoma" pitchFamily="34" charset="0"/>
                <a:cs typeface="Verdana" pitchFamily="34" charset="0"/>
              </a:rPr>
              <a:t>To service logic of marketing, as insights from IMP could help at better understanding and modelling interaction.</a:t>
            </a:r>
          </a:p>
          <a:p>
            <a:pPr marL="282575" indent="-282575" algn="just">
              <a:buFont typeface="Arial" charset="0"/>
              <a:buChar char="•"/>
            </a:pPr>
            <a:endParaRPr lang="en-US" sz="1600">
              <a:latin typeface="Verdana" pitchFamily="34" charset="0"/>
              <a:ea typeface="Tahoma" pitchFamily="34" charset="0"/>
              <a:cs typeface="Verdana" pitchFamily="34" charset="0"/>
            </a:endParaRPr>
          </a:p>
          <a:p>
            <a:pPr marL="282575" indent="-282575" algn="just">
              <a:buFont typeface="Arial" charset="0"/>
              <a:buChar char="•"/>
            </a:pPr>
            <a:r>
              <a:rPr lang="en-US" sz="1600">
                <a:latin typeface="Verdana" pitchFamily="34" charset="0"/>
                <a:ea typeface="Tahoma" pitchFamily="34" charset="0"/>
                <a:cs typeface="Verdana" pitchFamily="34" charset="0"/>
              </a:rPr>
              <a:t>To the IMP approach, by showing that the interaction model can be better specified when applied to a service network context.</a:t>
            </a:r>
          </a:p>
          <a:p>
            <a:pPr marL="282575" indent="-282575" algn="just"/>
            <a:endParaRPr lang="en-US" sz="1600">
              <a:latin typeface="Verdana" pitchFamily="34" charset="0"/>
              <a:ea typeface="Tahoma" pitchFamily="34" charset="0"/>
              <a:cs typeface="Verdana" pitchFamily="34" charset="0"/>
            </a:endParaRPr>
          </a:p>
          <a:p>
            <a:pPr marL="282575" indent="-282575" algn="just"/>
            <a:endParaRPr lang="en-US" sz="1600">
              <a:latin typeface="Verdana" pitchFamily="34" charset="0"/>
              <a:ea typeface="Tahoma" pitchFamily="34" charset="0"/>
              <a:cs typeface="Verdana" pitchFamily="34" charset="0"/>
            </a:endParaRPr>
          </a:p>
          <a:p>
            <a:pPr marL="282575" indent="-282575" algn="just"/>
            <a:r>
              <a:rPr lang="en-US" sz="1600">
                <a:latin typeface="Verdana" pitchFamily="34" charset="0"/>
                <a:ea typeface="Tahoma" pitchFamily="34" charset="0"/>
                <a:cs typeface="Verdana" pitchFamily="34" charset="0"/>
              </a:rPr>
              <a:t>Further research:</a:t>
            </a:r>
          </a:p>
          <a:p>
            <a:pPr marL="282575" indent="-282575" algn="just"/>
            <a:endParaRPr lang="en-US" sz="1600">
              <a:latin typeface="Verdana" pitchFamily="34" charset="0"/>
              <a:ea typeface="Tahoma" pitchFamily="34" charset="0"/>
              <a:cs typeface="Verdana" pitchFamily="34" charset="0"/>
            </a:endParaRPr>
          </a:p>
          <a:p>
            <a:pPr marL="282575" indent="-282575" algn="just">
              <a:buFont typeface="Arial" charset="0"/>
              <a:buChar char="•"/>
            </a:pPr>
            <a:r>
              <a:rPr lang="en-US" sz="1600">
                <a:latin typeface="Verdana" pitchFamily="34" charset="0"/>
                <a:ea typeface="Tahoma" pitchFamily="34" charset="0"/>
                <a:cs typeface="Verdana" pitchFamily="34" charset="0"/>
              </a:rPr>
              <a:t>Better characterize the time and space dimensions of interaction in service network</a:t>
            </a:r>
          </a:p>
          <a:p>
            <a:pPr marL="282575" indent="-282575" algn="just">
              <a:buFont typeface="Arial" charset="0"/>
              <a:buChar char="•"/>
            </a:pPr>
            <a:endParaRPr lang="en-US" sz="1600">
              <a:latin typeface="Verdana" pitchFamily="34" charset="0"/>
              <a:ea typeface="Tahoma" pitchFamily="34" charset="0"/>
              <a:cs typeface="Verdana" pitchFamily="34" charset="0"/>
            </a:endParaRPr>
          </a:p>
          <a:p>
            <a:pPr marL="282575" indent="-282575" algn="just">
              <a:buFont typeface="Arial" charset="0"/>
              <a:buChar char="•"/>
            </a:pPr>
            <a:r>
              <a:rPr lang="en-US" sz="1600">
                <a:latin typeface="Verdana" pitchFamily="34" charset="0"/>
                <a:ea typeface="Tahoma" pitchFamily="34" charset="0"/>
                <a:cs typeface="Verdana" pitchFamily="34" charset="0"/>
              </a:rPr>
              <a:t>Development of interaction capabilities</a:t>
            </a:r>
          </a:p>
          <a:p>
            <a:pPr marL="282575" indent="-282575" algn="just">
              <a:buFont typeface="Arial" charset="0"/>
              <a:buChar char="•"/>
            </a:pPr>
            <a:endParaRPr lang="en-US" sz="1600">
              <a:latin typeface="Verdana" pitchFamily="34" charset="0"/>
              <a:ea typeface="Tahoma" pitchFamily="34" charset="0"/>
              <a:cs typeface="Verdana" pitchFamily="34" charset="0"/>
            </a:endParaRPr>
          </a:p>
          <a:p>
            <a:pPr marL="282575" indent="-282575" algn="just">
              <a:buFont typeface="Arial" charset="0"/>
              <a:buChar char="•"/>
            </a:pPr>
            <a:r>
              <a:rPr lang="en-US" sz="1600">
                <a:latin typeface="Verdana" pitchFamily="34" charset="0"/>
                <a:ea typeface="Tahoma" pitchFamily="34" charset="0"/>
                <a:cs typeface="Verdana" pitchFamily="34" charset="0"/>
              </a:rPr>
              <a:t>Link between internal organization of the company and external context.  </a:t>
            </a:r>
          </a:p>
          <a:p>
            <a:pPr marL="282575" indent="-282575" algn="just"/>
            <a:endParaRPr lang="en-US" sz="1600" b="1">
              <a:latin typeface="Verdana" pitchFamily="34" charset="0"/>
              <a:ea typeface="Tahoma" pitchFamily="34" charset="0"/>
              <a:cs typeface="Verdana" pitchFamily="34" charset="0"/>
            </a:endParaRPr>
          </a:p>
          <a:p>
            <a:pPr marL="282575" indent="-282575" algn="just"/>
            <a:endParaRPr lang="en-US" sz="1400">
              <a:latin typeface="Tahoma" pitchFamily="34" charset="0"/>
              <a:ea typeface="Tahoma" pitchFamily="34" charset="0"/>
              <a:cs typeface="Verdana" pitchFamily="34" charset="0"/>
            </a:endParaRPr>
          </a:p>
          <a:p>
            <a:pPr marL="282575" indent="-282575" algn="just"/>
            <a:endParaRPr lang="it-IT" sz="1400">
              <a:latin typeface="Tahoma" pitchFamily="34" charset="0"/>
              <a:ea typeface="Tahoma" pitchFamily="34" charset="0"/>
              <a:cs typeface="Verdana" pitchFamily="34" charset="0"/>
            </a:endParaRPr>
          </a:p>
          <a:p>
            <a:pPr marL="282575" indent="-282575" algn="just">
              <a:buFont typeface="Arial" charset="0"/>
              <a:buChar char="•"/>
            </a:pPr>
            <a:endParaRPr lang="it-IT" sz="1200">
              <a:latin typeface="Tahoma" pitchFamily="34" charset="0"/>
              <a:ea typeface="Tahoma" pitchFamily="34" charset="0"/>
              <a:cs typeface="Verdana"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2"/>
          <p:cNvSpPr txBox="1">
            <a:spLocks noChangeArrowheads="1"/>
          </p:cNvSpPr>
          <p:nvPr/>
        </p:nvSpPr>
        <p:spPr bwMode="auto">
          <a:xfrm>
            <a:off x="971550" y="2420938"/>
            <a:ext cx="7993063" cy="2346325"/>
          </a:xfrm>
          <a:prstGeom prst="rect">
            <a:avLst/>
          </a:prstGeom>
          <a:noFill/>
          <a:ln w="9525">
            <a:noFill/>
            <a:miter lim="800000"/>
            <a:headEnd/>
            <a:tailEnd/>
          </a:ln>
        </p:spPr>
        <p:txBody>
          <a:bodyPr>
            <a:spAutoFit/>
          </a:bodyPr>
          <a:lstStyle/>
          <a:p>
            <a:r>
              <a:rPr lang="en-GB" sz="3800"/>
              <a:t>Thanks for your kind attention</a:t>
            </a:r>
          </a:p>
          <a:p>
            <a:endParaRPr lang="en-GB" sz="3800"/>
          </a:p>
          <a:p>
            <a:r>
              <a:rPr lang="en-GB" sz="2400" i="1">
                <a:hlinkClick r:id="rId3"/>
              </a:rPr>
              <a:t>daniela.corsaro@usi.ch</a:t>
            </a:r>
            <a:r>
              <a:rPr lang="en-GB" sz="2400" i="1"/>
              <a:t>; </a:t>
            </a:r>
            <a:r>
              <a:rPr lang="en-GB" sz="2400" i="1">
                <a:hlinkClick r:id="rId4"/>
              </a:rPr>
              <a:t>daniela.corsaro@mbs.ac.uk</a:t>
            </a:r>
            <a:endParaRPr lang="en-GB" sz="2400" i="1"/>
          </a:p>
          <a:p>
            <a:r>
              <a:rPr lang="en-GB" sz="2400" i="1">
                <a:hlinkClick r:id="rId5"/>
              </a:rPr>
              <a:t>roberta.sebastiani@unicatt.it</a:t>
            </a:r>
            <a:endParaRPr lang="en-GB" sz="2400" i="1"/>
          </a:p>
          <a:p>
            <a:r>
              <a:rPr lang="en-GB" sz="2400" i="1">
                <a:hlinkClick r:id="rId6"/>
              </a:rPr>
              <a:t>ivan.snehota@usi.ch</a:t>
            </a:r>
            <a:endParaRPr lang="en-GB" sz="2400" i="1"/>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idx="1"/>
          </p:nvPr>
        </p:nvSpPr>
        <p:spPr bwMode="auto">
          <a:xfrm>
            <a:off x="685800" y="4267200"/>
            <a:ext cx="8229600" cy="2773363"/>
          </a:xfrm>
          <a:noFill/>
          <a:ln>
            <a:miter lim="800000"/>
            <a:headEnd/>
            <a:tailEnd/>
          </a:ln>
        </p:spPr>
        <p:txBody>
          <a:bodyPr wrap="square" lIns="91440" tIns="45720" rIns="91440" bIns="45720" numCol="1" anchor="t" anchorCtr="0" compatLnSpc="1">
            <a:prstTxWarp prst="textNoShape">
              <a:avLst/>
            </a:prstTxWarp>
          </a:bodyPr>
          <a:lstStyle/>
          <a:p>
            <a:pPr>
              <a:buFont typeface="Arial" charset="0"/>
              <a:buNone/>
            </a:pPr>
            <a:endParaRPr lang="en-US" sz="1400" smtClean="0">
              <a:ea typeface="ＭＳ Ｐゴシック"/>
              <a:cs typeface="ＭＳ Ｐゴシック"/>
            </a:endParaRPr>
          </a:p>
          <a:p>
            <a:pPr>
              <a:buFont typeface="Arial" charset="0"/>
              <a:buNone/>
            </a:pPr>
            <a:endParaRPr lang="en-US" sz="1400" smtClean="0">
              <a:ea typeface="ＭＳ Ｐゴシック"/>
              <a:cs typeface="ＭＳ Ｐゴシック"/>
            </a:endParaRPr>
          </a:p>
        </p:txBody>
      </p:sp>
      <p:sp>
        <p:nvSpPr>
          <p:cNvPr id="26626" name="Title 4"/>
          <p:cNvSpPr>
            <a:spLocks noGrp="1"/>
          </p:cNvSpPr>
          <p:nvPr>
            <p:ph type="title"/>
          </p:nvPr>
        </p:nvSpPr>
        <p:spPr bwMode="auto">
          <a:xfrm>
            <a:off x="838200" y="304800"/>
            <a:ext cx="8229600" cy="1143000"/>
          </a:xfrm>
          <a:noFill/>
          <a:ln>
            <a:miter lim="800000"/>
            <a:headEnd/>
            <a:tailEnd/>
          </a:ln>
        </p:spPr>
        <p:txBody>
          <a:bodyPr wrap="square" lIns="91440" tIns="45720" rIns="91440" bIns="45720" numCol="1" anchor="t" anchorCtr="0" compatLnSpc="1">
            <a:prstTxWarp prst="textNoShape">
              <a:avLst/>
            </a:prstTxWarp>
          </a:bodyPr>
          <a:lstStyle/>
          <a:p>
            <a:pPr algn="l"/>
            <a:r>
              <a:rPr lang="it-IT" sz="3200" smtClean="0">
                <a:ea typeface="ＭＳ Ｐゴシック"/>
                <a:cs typeface="ＭＳ Ｐゴシック"/>
              </a:rPr>
              <a:t>                Interaction in service logic</a:t>
            </a:r>
          </a:p>
        </p:txBody>
      </p:sp>
      <p:sp>
        <p:nvSpPr>
          <p:cNvPr id="26627" name="Rectangle 3"/>
          <p:cNvSpPr txBox="1">
            <a:spLocks noChangeArrowheads="1"/>
          </p:cNvSpPr>
          <p:nvPr/>
        </p:nvSpPr>
        <p:spPr bwMode="auto">
          <a:xfrm>
            <a:off x="457200" y="609600"/>
            <a:ext cx="8839200" cy="4114800"/>
          </a:xfrm>
          <a:prstGeom prst="rect">
            <a:avLst/>
          </a:prstGeom>
          <a:noFill/>
          <a:ln w="9525">
            <a:noFill/>
            <a:miter lim="800000"/>
            <a:headEnd/>
            <a:tailEnd/>
          </a:ln>
        </p:spPr>
        <p:txBody>
          <a:bodyPr/>
          <a:lstStyle/>
          <a:p>
            <a:pPr marL="282575" indent="-282575" eaLnBrk="0" hangingPunct="0">
              <a:spcBef>
                <a:spcPct val="20000"/>
              </a:spcBef>
              <a:buFontTx/>
              <a:buChar char="•"/>
            </a:pPr>
            <a:endParaRPr lang="en-US" sz="1200">
              <a:latin typeface="Calibri" pitchFamily="34" charset="0"/>
            </a:endParaRPr>
          </a:p>
          <a:p>
            <a:pPr marL="282575" indent="-282575" eaLnBrk="0" hangingPunct="0">
              <a:spcBef>
                <a:spcPct val="20000"/>
              </a:spcBef>
              <a:buFontTx/>
              <a:buChar char="•"/>
            </a:pPr>
            <a:endParaRPr lang="en-US" sz="1200">
              <a:latin typeface="Calibri" pitchFamily="34" charset="0"/>
            </a:endParaRPr>
          </a:p>
          <a:p>
            <a:pPr marL="282575" indent="-282575" eaLnBrk="0" hangingPunct="0">
              <a:buFontTx/>
              <a:buChar char="•"/>
            </a:pPr>
            <a:r>
              <a:rPr lang="en-US" sz="1600">
                <a:latin typeface="Verdana" pitchFamily="34" charset="0"/>
              </a:rPr>
              <a:t>Renovated role and meaning of  interaction in mutual value-creating processes (Spohrer et al., 2008; Vargo &amp; Lusch, 2008; Vargo, 2009; Gronroos, 2010)</a:t>
            </a:r>
          </a:p>
          <a:p>
            <a:pPr marL="282575" indent="-282575" eaLnBrk="0" hangingPunct="0">
              <a:buFontTx/>
              <a:buChar char="•"/>
            </a:pPr>
            <a:endParaRPr lang="en-US" sz="1600">
              <a:latin typeface="Verdana" pitchFamily="34" charset="0"/>
            </a:endParaRPr>
          </a:p>
          <a:p>
            <a:pPr marL="282575" indent="-282575" eaLnBrk="0" hangingPunct="0">
              <a:buFontTx/>
              <a:buChar char="•"/>
            </a:pPr>
            <a:r>
              <a:rPr lang="en-US" sz="1600">
                <a:latin typeface="Verdana" pitchFamily="34" charset="0"/>
              </a:rPr>
              <a:t>The value creating process is not limited to the dyadic interaction but takes place through interaction in complex (service) networks (Ballantyne &amp; Varey, 2008;  Cova &amp; Salle, 2008; Gummesson, 2008)</a:t>
            </a:r>
            <a:r>
              <a:rPr lang="it-IT" sz="1600">
                <a:latin typeface="Verdana" pitchFamily="34" charset="0"/>
              </a:rPr>
              <a:t> </a:t>
            </a:r>
            <a:endParaRPr lang="en-US" sz="1600">
              <a:latin typeface="Verdana" pitchFamily="34" charset="0"/>
            </a:endParaRPr>
          </a:p>
          <a:p>
            <a:pPr marL="282575" indent="-282575" eaLnBrk="0" hangingPunct="0"/>
            <a:r>
              <a:rPr lang="en-US" sz="1600">
                <a:latin typeface="Verdana" pitchFamily="34" charset="0"/>
              </a:rPr>
              <a:t>		</a:t>
            </a:r>
          </a:p>
          <a:p>
            <a:pPr marL="282575" indent="-282575" eaLnBrk="0" hangingPunct="0">
              <a:buFontTx/>
              <a:buChar char="•"/>
            </a:pPr>
            <a:r>
              <a:rPr lang="en-US" sz="1600">
                <a:latin typeface="Verdana" pitchFamily="34" charset="0"/>
              </a:rPr>
              <a:t>Notwithstanding the attention raised by the service-centered logic about the concept of interaction in (service) network, we still need further clarification and refinement of its conceptual meaning (Lusch &amp; Vargo, 2006; Gronroos, 2010) and the managerial implications deriving from it (Gummesson, Lusch &amp; Vargo, 2010)</a:t>
            </a:r>
          </a:p>
          <a:p>
            <a:pPr marL="282575" indent="-282575" eaLnBrk="0" hangingPunct="0">
              <a:buFontTx/>
              <a:buChar char="•"/>
            </a:pPr>
            <a:endParaRPr lang="en-US" sz="1600">
              <a:latin typeface="Verdana" pitchFamily="34" charset="0"/>
            </a:endParaRPr>
          </a:p>
          <a:p>
            <a:pPr marL="282575" indent="-282575" eaLnBrk="0" hangingPunct="0">
              <a:buFontTx/>
              <a:buChar char="•"/>
            </a:pPr>
            <a:r>
              <a:rPr lang="en-US" sz="1600">
                <a:latin typeface="Verdana" pitchFamily="34" charset="0"/>
              </a:rPr>
              <a:t>Special attention is devoted to the interactive and networked nature of value creation (Gummesson, 2006; Vargo &amp; Lusch, 2008a; Cova &amp; Salle, 2008) and to the pivotal role of interactions in reciprocal value-creating processes (</a:t>
            </a:r>
            <a:r>
              <a:rPr lang="en-GB" sz="1600">
                <a:latin typeface="Verdana" pitchFamily="34" charset="0"/>
              </a:rPr>
              <a:t>Edvardsson, Tronvoll &amp; Gruber, 2011</a:t>
            </a:r>
            <a:r>
              <a:rPr lang="en-US" sz="1600">
                <a:latin typeface="Verdana" pitchFamily="34" charset="0"/>
              </a:rPr>
              <a:t>).</a:t>
            </a:r>
          </a:p>
          <a:p>
            <a:pPr marL="282575" indent="-282575" eaLnBrk="0" hangingPunct="0">
              <a:buFontTx/>
              <a:buChar char="•"/>
            </a:pPr>
            <a:endParaRPr lang="en-US" sz="1600">
              <a:latin typeface="Verdana" pitchFamily="34" charset="0"/>
            </a:endParaRPr>
          </a:p>
          <a:p>
            <a:pPr marL="282575" indent="-282575" eaLnBrk="0" hangingPunct="0">
              <a:buFontTx/>
              <a:buChar char="•"/>
            </a:pPr>
            <a:r>
              <a:rPr lang="en-US" sz="1600">
                <a:latin typeface="Verdana" pitchFamily="34" charset="0"/>
              </a:rPr>
              <a:t>Interaction in complex networks (Ballantyne &amp; Varey, 2008. Cova &amp; Salle, 2008; Gummesson, 2008).</a:t>
            </a:r>
            <a:r>
              <a:rPr lang="it-IT" sz="1600">
                <a:latin typeface="Verdana" pitchFamily="34" charset="0"/>
              </a:rPr>
              <a:t> </a:t>
            </a:r>
            <a:endParaRPr lang="it-IT" sz="1200">
              <a:latin typeface="Calibri"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4"/>
          <p:cNvSpPr>
            <a:spLocks noGrp="1"/>
          </p:cNvSpPr>
          <p:nvPr>
            <p:ph type="title"/>
          </p:nvPr>
        </p:nvSpPr>
        <p:spPr bwMode="auto">
          <a:xfrm>
            <a:off x="539750" y="304800"/>
            <a:ext cx="7766050" cy="1143000"/>
          </a:xfrm>
          <a:noFill/>
          <a:ln>
            <a:miter lim="800000"/>
            <a:headEnd/>
            <a:tailEnd/>
          </a:ln>
        </p:spPr>
        <p:txBody>
          <a:bodyPr wrap="square" lIns="91440" tIns="45720" rIns="91440" bIns="45720" numCol="1" anchor="t" anchorCtr="0" compatLnSpc="1">
            <a:prstTxWarp prst="textNoShape">
              <a:avLst/>
            </a:prstTxWarp>
          </a:bodyPr>
          <a:lstStyle/>
          <a:p>
            <a:r>
              <a:rPr lang="it-IT" sz="3200" smtClean="0">
                <a:ea typeface="ＭＳ Ｐゴシック"/>
                <a:cs typeface="ＭＳ Ｐゴシック"/>
              </a:rPr>
              <a:t>Interaction in B2B - IMP</a:t>
            </a:r>
          </a:p>
        </p:txBody>
      </p:sp>
      <p:sp>
        <p:nvSpPr>
          <p:cNvPr id="4" name="Rectangle 3"/>
          <p:cNvSpPr txBox="1">
            <a:spLocks noChangeArrowheads="1"/>
          </p:cNvSpPr>
          <p:nvPr/>
        </p:nvSpPr>
        <p:spPr bwMode="auto">
          <a:xfrm>
            <a:off x="533400" y="1066800"/>
            <a:ext cx="8839200" cy="4267200"/>
          </a:xfrm>
          <a:prstGeom prst="rect">
            <a:avLst/>
          </a:prstGeom>
          <a:noFill/>
          <a:ln w="9525">
            <a:noFill/>
            <a:miter lim="800000"/>
            <a:headEnd/>
            <a:tailEnd/>
          </a:ln>
        </p:spPr>
        <p:txBody>
          <a:bodyPr/>
          <a:lstStyle/>
          <a:p>
            <a:pPr marL="282575" indent="-282575">
              <a:lnSpc>
                <a:spcPct val="90000"/>
              </a:lnSpc>
              <a:spcBef>
                <a:spcPct val="20000"/>
              </a:spcBef>
              <a:spcAft>
                <a:spcPts val="1800"/>
              </a:spcAft>
              <a:buFontTx/>
              <a:buChar char="-"/>
              <a:defRPr/>
            </a:pPr>
            <a:r>
              <a:rPr lang="en-US" sz="1600" dirty="0">
                <a:latin typeface="Verdana"/>
                <a:cs typeface="Verdana"/>
              </a:rPr>
              <a:t>The transition from a product- to a service-centric approach, while still in its early stages, is spreading to business markets too (</a:t>
            </a:r>
            <a:r>
              <a:rPr lang="en-US" sz="1600" dirty="0" err="1">
                <a:latin typeface="Verdana"/>
                <a:cs typeface="Verdana"/>
              </a:rPr>
              <a:t>Araujo</a:t>
            </a:r>
            <a:r>
              <a:rPr lang="en-US" sz="1600" dirty="0">
                <a:latin typeface="Verdana"/>
                <a:cs typeface="Verdana"/>
              </a:rPr>
              <a:t> and Spring, 2006): “business markets more and more take over the character of service markets” (as Jacob &amp; </a:t>
            </a:r>
            <a:r>
              <a:rPr lang="en-US" sz="1600" dirty="0" err="1">
                <a:latin typeface="Verdana"/>
                <a:cs typeface="Verdana"/>
              </a:rPr>
              <a:t>Ulaga</a:t>
            </a:r>
            <a:r>
              <a:rPr lang="en-US" sz="1600" dirty="0">
                <a:latin typeface="Verdana"/>
                <a:cs typeface="Verdana"/>
              </a:rPr>
              <a:t>, 2008: 248) </a:t>
            </a:r>
            <a:endParaRPr lang="it-IT" sz="1600" kern="0" dirty="0">
              <a:latin typeface="Verdana"/>
              <a:ea typeface="ＭＳ Ｐゴシック" pitchFamily="-109" charset="-128"/>
              <a:cs typeface="Verdana"/>
            </a:endParaRPr>
          </a:p>
          <a:p>
            <a:pPr marL="282575" indent="-282575">
              <a:lnSpc>
                <a:spcPct val="90000"/>
              </a:lnSpc>
              <a:spcBef>
                <a:spcPct val="20000"/>
              </a:spcBef>
              <a:spcAft>
                <a:spcPts val="1800"/>
              </a:spcAft>
              <a:buFontTx/>
              <a:buChar char="-"/>
              <a:defRPr/>
            </a:pPr>
            <a:r>
              <a:rPr lang="it-IT" sz="1600" kern="0" dirty="0" err="1">
                <a:latin typeface="Verdana"/>
                <a:ea typeface="ＭＳ Ｐゴシック" pitchFamily="-109" charset="-128"/>
                <a:cs typeface="Verdana"/>
              </a:rPr>
              <a:t>Interaction</a:t>
            </a:r>
            <a:r>
              <a:rPr lang="it-IT" sz="1600" kern="0" dirty="0">
                <a:latin typeface="Verdana"/>
                <a:ea typeface="ＭＳ Ｐゴシック" pitchFamily="-109" charset="-128"/>
                <a:cs typeface="Verdana"/>
              </a:rPr>
              <a:t> </a:t>
            </a:r>
            <a:r>
              <a:rPr lang="it-IT" sz="1600" kern="0" dirty="0" err="1">
                <a:latin typeface="Verdana"/>
                <a:ea typeface="ＭＳ Ｐゴシック" pitchFamily="-109" charset="-128"/>
                <a:cs typeface="Verdana"/>
              </a:rPr>
              <a:t>has</a:t>
            </a:r>
            <a:r>
              <a:rPr lang="it-IT" sz="1600" kern="0" dirty="0">
                <a:latin typeface="Verdana"/>
                <a:ea typeface="ＭＳ Ｐゴシック" pitchFamily="-109" charset="-128"/>
                <a:cs typeface="Verdana"/>
              </a:rPr>
              <a:t> </a:t>
            </a:r>
            <a:r>
              <a:rPr lang="it-IT" sz="1600" kern="0" dirty="0" err="1">
                <a:latin typeface="Verdana"/>
                <a:ea typeface="ＭＳ Ｐゴシック" pitchFamily="-109" charset="-128"/>
                <a:cs typeface="Verdana"/>
              </a:rPr>
              <a:t>been</a:t>
            </a:r>
            <a:r>
              <a:rPr lang="it-IT" sz="1600" kern="0" dirty="0">
                <a:latin typeface="Verdana"/>
                <a:ea typeface="ＭＳ Ｐゴシック" pitchFamily="-109" charset="-128"/>
                <a:cs typeface="Verdana"/>
              </a:rPr>
              <a:t> at a </a:t>
            </a:r>
            <a:r>
              <a:rPr lang="it-IT" sz="1600" kern="0" dirty="0" err="1">
                <a:latin typeface="Verdana"/>
                <a:ea typeface="ＭＳ Ｐゴシック" pitchFamily="-109" charset="-128"/>
                <a:cs typeface="Verdana"/>
              </a:rPr>
              <a:t>centre</a:t>
            </a:r>
            <a:r>
              <a:rPr lang="it-IT" sz="1600" kern="0" dirty="0">
                <a:latin typeface="Verdana"/>
                <a:ea typeface="ＭＳ Ｐゴシック" pitchFamily="-109" charset="-128"/>
                <a:cs typeface="Verdana"/>
              </a:rPr>
              <a:t> </a:t>
            </a:r>
            <a:r>
              <a:rPr lang="it-IT" sz="1600" kern="0" dirty="0" err="1">
                <a:latin typeface="Verdana"/>
                <a:ea typeface="ＭＳ Ｐゴシック" pitchFamily="-109" charset="-128"/>
                <a:cs typeface="Verdana"/>
              </a:rPr>
              <a:t>of</a:t>
            </a:r>
            <a:r>
              <a:rPr lang="it-IT" sz="1600" kern="0" dirty="0">
                <a:latin typeface="Verdana"/>
                <a:ea typeface="ＭＳ Ｐゴシック" pitchFamily="-109" charset="-128"/>
                <a:cs typeface="Verdana"/>
              </a:rPr>
              <a:t> </a:t>
            </a:r>
            <a:r>
              <a:rPr lang="it-IT" sz="1600" kern="0" dirty="0" err="1">
                <a:latin typeface="Verdana"/>
                <a:ea typeface="ＭＳ Ｐゴシック" pitchFamily="-109" charset="-128"/>
                <a:cs typeface="Verdana"/>
              </a:rPr>
              <a:t>research</a:t>
            </a:r>
            <a:r>
              <a:rPr lang="it-IT" sz="1600" kern="0" dirty="0">
                <a:latin typeface="Verdana"/>
                <a:ea typeface="ＭＳ Ｐゴシック" pitchFamily="-109" charset="-128"/>
                <a:cs typeface="Verdana"/>
              </a:rPr>
              <a:t> on industrial </a:t>
            </a:r>
            <a:r>
              <a:rPr lang="it-IT" sz="1600" kern="0" dirty="0" err="1">
                <a:latin typeface="Verdana"/>
                <a:ea typeface="ＭＳ Ｐゴシック" pitchFamily="-109" charset="-128"/>
                <a:cs typeface="Verdana"/>
              </a:rPr>
              <a:t>networks</a:t>
            </a:r>
            <a:r>
              <a:rPr lang="it-IT" sz="1600" kern="0" dirty="0">
                <a:latin typeface="Verdana"/>
                <a:ea typeface="ＭＳ Ｐゴシック" pitchFamily="-109" charset="-128"/>
                <a:cs typeface="Verdana"/>
              </a:rPr>
              <a:t>. A </a:t>
            </a:r>
            <a:r>
              <a:rPr lang="it-IT" sz="1600" kern="0" dirty="0" err="1">
                <a:latin typeface="Verdana"/>
                <a:ea typeface="ＭＳ Ｐゴシック" pitchFamily="-109" charset="-128"/>
                <a:cs typeface="Verdana"/>
              </a:rPr>
              <a:t>large</a:t>
            </a:r>
            <a:r>
              <a:rPr lang="it-IT" sz="1600" kern="0" dirty="0">
                <a:latin typeface="Verdana"/>
                <a:ea typeface="ＭＳ Ｐゴシック" pitchFamily="-109" charset="-128"/>
                <a:cs typeface="Verdana"/>
              </a:rPr>
              <a:t> </a:t>
            </a:r>
            <a:r>
              <a:rPr lang="it-IT" sz="1600" kern="0" dirty="0" err="1">
                <a:latin typeface="Verdana"/>
                <a:ea typeface="ＭＳ Ｐゴシック" pitchFamily="-109" charset="-128"/>
                <a:cs typeface="Verdana"/>
              </a:rPr>
              <a:t>amount</a:t>
            </a:r>
            <a:r>
              <a:rPr lang="it-IT" sz="1600" kern="0" dirty="0">
                <a:latin typeface="Verdana"/>
                <a:ea typeface="ＭＳ Ｐゴシック" pitchFamily="-109" charset="-128"/>
                <a:cs typeface="Verdana"/>
              </a:rPr>
              <a:t> </a:t>
            </a:r>
            <a:r>
              <a:rPr lang="it-IT" sz="1600" kern="0" dirty="0" err="1">
                <a:latin typeface="Verdana"/>
                <a:ea typeface="ＭＳ Ｐゴシック" pitchFamily="-109" charset="-128"/>
                <a:cs typeface="Verdana"/>
              </a:rPr>
              <a:t>of</a:t>
            </a:r>
            <a:r>
              <a:rPr lang="it-IT" sz="1600" kern="0" dirty="0">
                <a:latin typeface="Verdana"/>
                <a:ea typeface="ＭＳ Ｐゴシック" pitchFamily="-109" charset="-128"/>
                <a:cs typeface="Verdana"/>
              </a:rPr>
              <a:t> </a:t>
            </a:r>
            <a:r>
              <a:rPr lang="it-IT" sz="1600" kern="0" dirty="0" err="1">
                <a:latin typeface="Verdana"/>
                <a:ea typeface="ＭＳ Ｐゴシック" pitchFamily="-109" charset="-128"/>
                <a:cs typeface="Verdana"/>
              </a:rPr>
              <a:t>literature</a:t>
            </a:r>
            <a:r>
              <a:rPr lang="it-IT" sz="1600" kern="0" dirty="0">
                <a:latin typeface="Verdana"/>
                <a:ea typeface="ＭＳ Ｐゴシック" pitchFamily="-109" charset="-128"/>
                <a:cs typeface="Verdana"/>
              </a:rPr>
              <a:t> can </a:t>
            </a:r>
            <a:r>
              <a:rPr lang="it-IT" sz="1600" kern="0" dirty="0" err="1">
                <a:latin typeface="Verdana"/>
                <a:ea typeface="ＭＳ Ｐゴシック" pitchFamily="-109" charset="-128"/>
                <a:cs typeface="Verdana"/>
              </a:rPr>
              <a:t>be</a:t>
            </a:r>
            <a:r>
              <a:rPr lang="it-IT" sz="1600" kern="0" dirty="0">
                <a:latin typeface="Verdana"/>
                <a:ea typeface="ＭＳ Ｐゴシック" pitchFamily="-109" charset="-128"/>
                <a:cs typeface="Verdana"/>
              </a:rPr>
              <a:t> </a:t>
            </a:r>
            <a:r>
              <a:rPr lang="it-IT" sz="1600" kern="0" dirty="0" err="1">
                <a:latin typeface="Verdana"/>
                <a:ea typeface="ＭＳ Ｐゴシック" pitchFamily="-109" charset="-128"/>
                <a:cs typeface="Verdana"/>
              </a:rPr>
              <a:t>found</a:t>
            </a:r>
            <a:r>
              <a:rPr lang="it-IT" sz="1600" kern="0" dirty="0">
                <a:latin typeface="Verdana"/>
                <a:ea typeface="ＭＳ Ｐゴシック" pitchFamily="-109" charset="-128"/>
                <a:cs typeface="Verdana"/>
              </a:rPr>
              <a:t> on </a:t>
            </a:r>
            <a:r>
              <a:rPr lang="it-IT" sz="1600" kern="0" dirty="0" err="1">
                <a:latin typeface="Verdana"/>
                <a:ea typeface="ＭＳ Ｐゴシック" pitchFamily="-109" charset="-128"/>
                <a:cs typeface="Verdana"/>
              </a:rPr>
              <a:t>that</a:t>
            </a:r>
            <a:r>
              <a:rPr lang="it-IT" sz="1600" kern="0" dirty="0">
                <a:latin typeface="Verdana"/>
                <a:ea typeface="ＭＳ Ｐゴシック" pitchFamily="-109" charset="-128"/>
                <a:cs typeface="Verdana"/>
              </a:rPr>
              <a:t>.</a:t>
            </a:r>
          </a:p>
          <a:p>
            <a:pPr marL="282575" indent="-282575">
              <a:lnSpc>
                <a:spcPct val="90000"/>
              </a:lnSpc>
              <a:spcBef>
                <a:spcPct val="20000"/>
              </a:spcBef>
              <a:spcAft>
                <a:spcPts val="1800"/>
              </a:spcAft>
              <a:buFontTx/>
              <a:buChar char="-"/>
              <a:defRPr/>
            </a:pPr>
            <a:r>
              <a:rPr lang="it-IT" sz="1600" kern="0" dirty="0" err="1">
                <a:latin typeface="Verdana"/>
                <a:ea typeface="ＭＳ Ｐゴシック" pitchFamily="-109" charset="-128"/>
                <a:cs typeface="Verdana"/>
              </a:rPr>
              <a:t>One</a:t>
            </a:r>
            <a:r>
              <a:rPr lang="it-IT" sz="1600" kern="0" dirty="0">
                <a:latin typeface="Verdana"/>
                <a:ea typeface="ＭＳ Ｐゴシック" pitchFamily="-109" charset="-128"/>
                <a:cs typeface="Verdana"/>
              </a:rPr>
              <a:t> </a:t>
            </a:r>
            <a:r>
              <a:rPr lang="it-IT" sz="1600" kern="0" dirty="0" err="1">
                <a:latin typeface="Verdana"/>
                <a:ea typeface="ＭＳ Ｐゴシック" pitchFamily="-109" charset="-128"/>
                <a:cs typeface="Verdana"/>
              </a:rPr>
              <a:t>of</a:t>
            </a:r>
            <a:r>
              <a:rPr lang="it-IT" sz="1600" kern="0" dirty="0">
                <a:latin typeface="Verdana"/>
                <a:ea typeface="ＭＳ Ｐゴシック" pitchFamily="-109" charset="-128"/>
                <a:cs typeface="Verdana"/>
              </a:rPr>
              <a:t> the more complete </a:t>
            </a:r>
            <a:r>
              <a:rPr lang="it-IT" sz="1600" kern="0" dirty="0" err="1">
                <a:latin typeface="Verdana"/>
                <a:ea typeface="ＭＳ Ｐゴシック" pitchFamily="-109" charset="-128"/>
                <a:cs typeface="Verdana"/>
              </a:rPr>
              <a:t>attempt</a:t>
            </a:r>
            <a:r>
              <a:rPr lang="it-IT" sz="1600" kern="0" dirty="0">
                <a:latin typeface="Verdana"/>
                <a:ea typeface="ＭＳ Ｐゴシック" pitchFamily="-109" charset="-128"/>
                <a:cs typeface="Verdana"/>
              </a:rPr>
              <a:t> </a:t>
            </a:r>
            <a:r>
              <a:rPr lang="it-IT" sz="1600" kern="0" dirty="0" err="1">
                <a:latin typeface="Verdana"/>
                <a:ea typeface="ＭＳ Ｐゴシック" pitchFamily="-109" charset="-128"/>
                <a:cs typeface="Verdana"/>
              </a:rPr>
              <a:t>to</a:t>
            </a:r>
            <a:r>
              <a:rPr lang="it-IT" sz="1600" kern="0" dirty="0">
                <a:latin typeface="Verdana"/>
                <a:ea typeface="ＭＳ Ｐゴシック" pitchFamily="-109" charset="-128"/>
                <a:cs typeface="Verdana"/>
              </a:rPr>
              <a:t> </a:t>
            </a:r>
            <a:r>
              <a:rPr lang="it-IT" sz="1600" kern="0" dirty="0" err="1">
                <a:latin typeface="Verdana"/>
                <a:ea typeface="ＭＳ Ｐゴシック" pitchFamily="-109" charset="-128"/>
                <a:cs typeface="Verdana"/>
              </a:rPr>
              <a:t>model</a:t>
            </a:r>
            <a:r>
              <a:rPr lang="it-IT" sz="1600" kern="0" dirty="0">
                <a:latin typeface="Verdana"/>
                <a:ea typeface="ＭＳ Ｐゴシック" pitchFamily="-109" charset="-128"/>
                <a:cs typeface="Verdana"/>
              </a:rPr>
              <a:t> </a:t>
            </a:r>
            <a:r>
              <a:rPr lang="it-IT" sz="1600" kern="0" dirty="0" err="1">
                <a:latin typeface="Verdana"/>
                <a:ea typeface="ＭＳ Ｐゴシック" pitchFamily="-109" charset="-128"/>
                <a:cs typeface="Verdana"/>
              </a:rPr>
              <a:t>interaction</a:t>
            </a:r>
            <a:r>
              <a:rPr lang="it-IT" sz="1600" kern="0" dirty="0">
                <a:latin typeface="Verdana"/>
                <a:ea typeface="ＭＳ Ｐゴシック" pitchFamily="-109" charset="-128"/>
                <a:cs typeface="Verdana"/>
              </a:rPr>
              <a:t> </a:t>
            </a:r>
            <a:r>
              <a:rPr lang="it-IT" sz="1600" kern="0" dirty="0" err="1">
                <a:latin typeface="Verdana"/>
                <a:ea typeface="ＭＳ Ｐゴシック" pitchFamily="-109" charset="-128"/>
                <a:cs typeface="Verdana"/>
              </a:rPr>
              <a:t>has</a:t>
            </a:r>
            <a:r>
              <a:rPr lang="it-IT" sz="1600" kern="0" dirty="0">
                <a:latin typeface="Verdana"/>
                <a:ea typeface="ＭＳ Ｐゴシック" pitchFamily="-109" charset="-128"/>
                <a:cs typeface="Verdana"/>
              </a:rPr>
              <a:t> </a:t>
            </a:r>
            <a:r>
              <a:rPr lang="it-IT" sz="1600" kern="0" dirty="0" err="1">
                <a:latin typeface="Verdana"/>
                <a:ea typeface="ＭＳ Ｐゴシック" pitchFamily="-109" charset="-128"/>
                <a:cs typeface="Verdana"/>
              </a:rPr>
              <a:t>been</a:t>
            </a:r>
            <a:r>
              <a:rPr lang="it-IT" sz="1600" kern="0" dirty="0">
                <a:latin typeface="Verdana"/>
                <a:ea typeface="ＭＳ Ｐゴシック" pitchFamily="-109" charset="-128"/>
                <a:cs typeface="Verdana"/>
              </a:rPr>
              <a:t> </a:t>
            </a:r>
            <a:r>
              <a:rPr lang="it-IT" sz="1600" kern="0" dirty="0" err="1">
                <a:latin typeface="Verdana"/>
                <a:ea typeface="ＭＳ Ｐゴシック" pitchFamily="-109" charset="-128"/>
                <a:cs typeface="Verdana"/>
              </a:rPr>
              <a:t>provided</a:t>
            </a:r>
            <a:r>
              <a:rPr lang="it-IT" sz="1600" kern="0" dirty="0">
                <a:latin typeface="Verdana"/>
                <a:ea typeface="ＭＳ Ｐゴシック" pitchFamily="-109" charset="-128"/>
                <a:cs typeface="Verdana"/>
              </a:rPr>
              <a:t> </a:t>
            </a:r>
            <a:r>
              <a:rPr lang="it-IT" sz="1600" kern="0" dirty="0" err="1">
                <a:latin typeface="Verdana"/>
                <a:ea typeface="ＭＳ Ｐゴシック" pitchFamily="-109" charset="-128"/>
                <a:cs typeface="Verdana"/>
              </a:rPr>
              <a:t>by</a:t>
            </a:r>
            <a:r>
              <a:rPr lang="it-IT" sz="1600" kern="0" dirty="0">
                <a:latin typeface="Verdana"/>
                <a:ea typeface="ＭＳ Ｐゴシック" pitchFamily="-109" charset="-128"/>
                <a:cs typeface="Verdana"/>
              </a:rPr>
              <a:t> Ford </a:t>
            </a:r>
            <a:r>
              <a:rPr lang="it-IT" sz="1600" kern="0" dirty="0" err="1">
                <a:latin typeface="Verdana"/>
                <a:ea typeface="ＭＳ Ｐゴシック" pitchFamily="-109" charset="-128"/>
                <a:cs typeface="Verdana"/>
              </a:rPr>
              <a:t>et</a:t>
            </a:r>
            <a:r>
              <a:rPr lang="it-IT" sz="1600" kern="0" dirty="0">
                <a:latin typeface="Verdana"/>
                <a:ea typeface="ＭＳ Ｐゴシック" pitchFamily="-109" charset="-128"/>
                <a:cs typeface="Verdana"/>
              </a:rPr>
              <a:t> al. (2008), </a:t>
            </a:r>
            <a:r>
              <a:rPr lang="it-IT" sz="1600" kern="0" dirty="0" err="1">
                <a:latin typeface="Verdana"/>
                <a:ea typeface="ＭＳ Ｐゴシック" pitchFamily="-109" charset="-128"/>
                <a:cs typeface="Verdana"/>
              </a:rPr>
              <a:t>through</a:t>
            </a:r>
            <a:r>
              <a:rPr lang="it-IT" sz="1600" kern="0" dirty="0">
                <a:latin typeface="Verdana"/>
                <a:ea typeface="ＭＳ Ｐゴシック" pitchFamily="-109" charset="-128"/>
                <a:cs typeface="Verdana"/>
              </a:rPr>
              <a:t> the </a:t>
            </a:r>
            <a:r>
              <a:rPr lang="it-IT" sz="1600" kern="0" dirty="0" err="1">
                <a:latin typeface="Verdana"/>
                <a:ea typeface="ＭＳ Ｐゴシック" pitchFamily="-109" charset="-128"/>
                <a:cs typeface="Verdana"/>
              </a:rPr>
              <a:t>definition</a:t>
            </a:r>
            <a:r>
              <a:rPr lang="it-IT" sz="1600" kern="0" dirty="0">
                <a:latin typeface="Verdana"/>
                <a:ea typeface="ＭＳ Ｐゴシック" pitchFamily="-109" charset="-128"/>
                <a:cs typeface="Verdana"/>
              </a:rPr>
              <a:t> </a:t>
            </a:r>
            <a:r>
              <a:rPr lang="it-IT" sz="1600" kern="0" dirty="0" err="1">
                <a:latin typeface="Verdana"/>
                <a:ea typeface="ＭＳ Ｐゴシック" pitchFamily="-109" charset="-128"/>
                <a:cs typeface="Verdana"/>
              </a:rPr>
              <a:t>of</a:t>
            </a:r>
            <a:r>
              <a:rPr lang="it-IT" sz="1600" kern="0" dirty="0">
                <a:latin typeface="Verdana"/>
                <a:ea typeface="ＭＳ Ｐゴシック" pitchFamily="-109" charset="-128"/>
                <a:cs typeface="Verdana"/>
              </a:rPr>
              <a:t> the </a:t>
            </a:r>
            <a:r>
              <a:rPr lang="it-IT" sz="1600" kern="0" dirty="0" err="1">
                <a:latin typeface="Verdana"/>
                <a:ea typeface="ＭＳ Ｐゴシック" pitchFamily="-109" charset="-128"/>
                <a:cs typeface="Verdana"/>
              </a:rPr>
              <a:t>interaction</a:t>
            </a:r>
            <a:r>
              <a:rPr lang="it-IT" sz="1600" kern="0" dirty="0">
                <a:latin typeface="Verdana"/>
                <a:ea typeface="ＭＳ Ｐゴシック" pitchFamily="-109" charset="-128"/>
                <a:cs typeface="Verdana"/>
              </a:rPr>
              <a:t> </a:t>
            </a:r>
            <a:r>
              <a:rPr lang="it-IT" sz="1600" kern="0" dirty="0" err="1">
                <a:latin typeface="Verdana"/>
                <a:ea typeface="ＭＳ Ｐゴシック" pitchFamily="-109" charset="-128"/>
                <a:cs typeface="Verdana"/>
              </a:rPr>
              <a:t>model</a:t>
            </a:r>
            <a:r>
              <a:rPr lang="it-IT" sz="1600" kern="0" dirty="0">
                <a:latin typeface="Verdana"/>
                <a:ea typeface="ＭＳ Ｐゴシック" pitchFamily="-109" charset="-128"/>
                <a:cs typeface="Verdana"/>
              </a:rPr>
              <a:t>, </a:t>
            </a:r>
            <a:r>
              <a:rPr lang="it-IT" sz="1600" kern="0" dirty="0" err="1">
                <a:latin typeface="Verdana"/>
                <a:ea typeface="ＭＳ Ｐゴシック" pitchFamily="-109" charset="-128"/>
                <a:cs typeface="Verdana"/>
              </a:rPr>
              <a:t>whose</a:t>
            </a:r>
            <a:r>
              <a:rPr lang="it-IT" sz="1600" kern="0" dirty="0">
                <a:latin typeface="Verdana"/>
                <a:ea typeface="ＭＳ Ｐゴシック" pitchFamily="-109" charset="-128"/>
                <a:cs typeface="Verdana"/>
              </a:rPr>
              <a:t> </a:t>
            </a:r>
            <a:r>
              <a:rPr lang="it-IT" sz="1600" kern="0" dirty="0" err="1">
                <a:latin typeface="Verdana"/>
                <a:ea typeface="ＭＳ Ｐゴシック" pitchFamily="-109" charset="-128"/>
                <a:cs typeface="Verdana"/>
              </a:rPr>
              <a:t>dimensions</a:t>
            </a:r>
            <a:r>
              <a:rPr lang="it-IT" sz="1600" kern="0" dirty="0">
                <a:latin typeface="Verdana"/>
                <a:ea typeface="ＭＳ Ｐゴシック" pitchFamily="-109" charset="-128"/>
                <a:cs typeface="Verdana"/>
              </a:rPr>
              <a:t> </a:t>
            </a:r>
            <a:r>
              <a:rPr lang="it-IT" sz="1600" kern="0" dirty="0" err="1">
                <a:latin typeface="Verdana"/>
                <a:ea typeface="ＭＳ Ｐゴシック" pitchFamily="-109" charset="-128"/>
                <a:cs typeface="Verdana"/>
              </a:rPr>
              <a:t>have</a:t>
            </a:r>
            <a:r>
              <a:rPr lang="it-IT" sz="1600" kern="0" dirty="0">
                <a:latin typeface="Verdana"/>
                <a:ea typeface="ＭＳ Ｐゴシック" pitchFamily="-109" charset="-128"/>
                <a:cs typeface="Verdana"/>
              </a:rPr>
              <a:t> </a:t>
            </a:r>
            <a:r>
              <a:rPr lang="it-IT" sz="1600" kern="0" dirty="0" err="1">
                <a:latin typeface="Verdana"/>
                <a:ea typeface="ＭＳ Ｐゴシック" pitchFamily="-109" charset="-128"/>
                <a:cs typeface="Verdana"/>
              </a:rPr>
              <a:t>been</a:t>
            </a:r>
            <a:r>
              <a:rPr lang="it-IT" sz="1600" kern="0" dirty="0">
                <a:latin typeface="Verdana"/>
                <a:ea typeface="ＭＳ Ｐゴシック" pitchFamily="-109" charset="-128"/>
                <a:cs typeface="Verdana"/>
              </a:rPr>
              <a:t> </a:t>
            </a:r>
            <a:r>
              <a:rPr lang="it-IT" sz="1600" kern="0" dirty="0" err="1">
                <a:latin typeface="Verdana"/>
                <a:ea typeface="ＭＳ Ｐゴシック" pitchFamily="-109" charset="-128"/>
                <a:cs typeface="Verdana"/>
              </a:rPr>
              <a:t>later</a:t>
            </a:r>
            <a:r>
              <a:rPr lang="it-IT" sz="1600" kern="0" dirty="0">
                <a:latin typeface="Verdana"/>
                <a:ea typeface="ＭＳ Ｐゴシック" pitchFamily="-109" charset="-128"/>
                <a:cs typeface="Verdana"/>
              </a:rPr>
              <a:t> </a:t>
            </a:r>
            <a:r>
              <a:rPr lang="it-IT" sz="1600" kern="0" dirty="0" err="1">
                <a:latin typeface="Verdana"/>
                <a:ea typeface="ＭＳ Ｐゴシック" pitchFamily="-109" charset="-128"/>
                <a:cs typeface="Verdana"/>
              </a:rPr>
              <a:t>further</a:t>
            </a:r>
            <a:r>
              <a:rPr lang="it-IT" sz="1600" kern="0" dirty="0">
                <a:latin typeface="Verdana"/>
                <a:ea typeface="ＭＳ Ｐゴシック" pitchFamily="-109" charset="-128"/>
                <a:cs typeface="Verdana"/>
              </a:rPr>
              <a:t> </a:t>
            </a:r>
            <a:r>
              <a:rPr lang="it-IT" sz="1600" kern="0" dirty="0" err="1">
                <a:latin typeface="Verdana"/>
                <a:ea typeface="ＭＳ Ｐゴシック" pitchFamily="-109" charset="-128"/>
                <a:cs typeface="Verdana"/>
              </a:rPr>
              <a:t>described</a:t>
            </a:r>
            <a:r>
              <a:rPr lang="it-IT" sz="1600" kern="0" dirty="0">
                <a:latin typeface="Verdana"/>
                <a:ea typeface="ＭＳ Ｐゴシック" pitchFamily="-109" charset="-128"/>
                <a:cs typeface="Verdana"/>
              </a:rPr>
              <a:t> </a:t>
            </a:r>
            <a:r>
              <a:rPr lang="it-IT" sz="1600" kern="0" dirty="0" err="1">
                <a:latin typeface="Verdana"/>
                <a:ea typeface="ＭＳ Ｐゴシック" pitchFamily="-109" charset="-128"/>
                <a:cs typeface="Verdana"/>
              </a:rPr>
              <a:t>by</a:t>
            </a:r>
            <a:r>
              <a:rPr lang="it-IT" sz="1600" kern="0" dirty="0">
                <a:latin typeface="Verdana"/>
                <a:ea typeface="ＭＳ Ｐゴシック" pitchFamily="-109" charset="-128"/>
                <a:cs typeface="Verdana"/>
              </a:rPr>
              <a:t> </a:t>
            </a:r>
            <a:r>
              <a:rPr lang="it-IT" sz="1600" kern="0" dirty="0" err="1">
                <a:latin typeface="Verdana"/>
                <a:ea typeface="ＭＳ Ｐゴシック" pitchFamily="-109" charset="-128"/>
                <a:cs typeface="Verdana"/>
              </a:rPr>
              <a:t>H</a:t>
            </a:r>
            <a:r>
              <a:rPr lang="en-US" sz="1600" kern="0" dirty="0" err="1">
                <a:latin typeface="Verdana"/>
                <a:ea typeface="ＭＳ Ｐゴシック" pitchFamily="-109" charset="-128"/>
                <a:cs typeface="Verdana"/>
              </a:rPr>
              <a:t>å</a:t>
            </a:r>
            <a:r>
              <a:rPr lang="it-IT" sz="1600" kern="0" dirty="0" err="1">
                <a:latin typeface="Verdana"/>
                <a:ea typeface="ＭＳ Ｐゴシック" pitchFamily="-109" charset="-128"/>
                <a:cs typeface="Verdana"/>
              </a:rPr>
              <a:t>kansson</a:t>
            </a:r>
            <a:r>
              <a:rPr lang="it-IT" sz="1600" kern="0" dirty="0">
                <a:latin typeface="Verdana"/>
                <a:ea typeface="ＭＳ Ｐゴシック" pitchFamily="-109" charset="-128"/>
                <a:cs typeface="Verdana"/>
              </a:rPr>
              <a:t> </a:t>
            </a:r>
            <a:r>
              <a:rPr lang="it-IT" sz="1600" kern="0" dirty="0" err="1">
                <a:latin typeface="Verdana"/>
                <a:ea typeface="ＭＳ Ｐゴシック" pitchFamily="-109" charset="-128"/>
                <a:cs typeface="Verdana"/>
              </a:rPr>
              <a:t>et</a:t>
            </a:r>
            <a:r>
              <a:rPr lang="it-IT" sz="1600" kern="0" dirty="0">
                <a:latin typeface="Verdana"/>
                <a:ea typeface="ＭＳ Ｐゴシック" pitchFamily="-109" charset="-128"/>
                <a:cs typeface="Verdana"/>
              </a:rPr>
              <a:t> al. (2009).</a:t>
            </a:r>
          </a:p>
          <a:p>
            <a:pPr marL="282575" indent="-282575">
              <a:lnSpc>
                <a:spcPct val="90000"/>
              </a:lnSpc>
              <a:spcBef>
                <a:spcPct val="20000"/>
              </a:spcBef>
              <a:defRPr/>
            </a:pPr>
            <a:endParaRPr lang="it-IT" sz="1800" kern="0" dirty="0">
              <a:latin typeface="+mn-lt"/>
              <a:ea typeface="ＭＳ Ｐゴシック" pitchFamily="-109" charset="-128"/>
              <a:cs typeface="ＭＳ Ｐゴシック" pitchFamily="-109" charset="-128"/>
            </a:endParaRPr>
          </a:p>
          <a:p>
            <a:pPr marL="282575" indent="-282575">
              <a:lnSpc>
                <a:spcPct val="90000"/>
              </a:lnSpc>
              <a:spcBef>
                <a:spcPct val="20000"/>
              </a:spcBef>
              <a:defRPr/>
            </a:pPr>
            <a:r>
              <a:rPr lang="it-IT" sz="1800" kern="0" dirty="0">
                <a:latin typeface="+mn-lt"/>
                <a:ea typeface="ＭＳ Ｐゴシック" pitchFamily="-109" charset="-128"/>
                <a:cs typeface="ＭＳ Ｐゴシック" pitchFamily="-109" charset="-128"/>
              </a:rPr>
              <a:t> </a:t>
            </a:r>
          </a:p>
          <a:p>
            <a:pPr marL="282575" indent="-282575">
              <a:lnSpc>
                <a:spcPct val="90000"/>
              </a:lnSpc>
              <a:spcBef>
                <a:spcPct val="20000"/>
              </a:spcBef>
              <a:defRPr/>
            </a:pPr>
            <a:endParaRPr lang="it-IT" sz="1800" kern="0" dirty="0">
              <a:latin typeface="+mn-lt"/>
              <a:ea typeface="ＭＳ Ｐゴシック" pitchFamily="-109" charset="-128"/>
              <a:cs typeface="ＭＳ Ｐゴシック" pitchFamily="-109" charset="-128"/>
            </a:endParaRPr>
          </a:p>
        </p:txBody>
      </p:sp>
      <p:graphicFrame>
        <p:nvGraphicFramePr>
          <p:cNvPr id="25602" name="Object 2"/>
          <p:cNvGraphicFramePr>
            <a:graphicFrameLocks noChangeAspect="1"/>
          </p:cNvGraphicFramePr>
          <p:nvPr/>
        </p:nvGraphicFramePr>
        <p:xfrm>
          <a:off x="1828800" y="3886200"/>
          <a:ext cx="5559425" cy="2533650"/>
        </p:xfrm>
        <a:graphic>
          <a:graphicData uri="http://schemas.openxmlformats.org/presentationml/2006/ole">
            <p:oleObj spid="_x0000_s25602" name="Document" r:id="rId4" imgW="5181409" imgH="2362113" progId="Word.Document.12">
              <p:link updateAutomatic="1"/>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990600" y="304800"/>
            <a:ext cx="6102350" cy="676275"/>
          </a:xfrm>
          <a:prstGeom prst="rect">
            <a:avLst/>
          </a:prstGeom>
        </p:spPr>
        <p:txBody>
          <a:bodyPr/>
          <a:lstStyle/>
          <a:p>
            <a:pPr algn="ctr" defTabSz="457200" eaLnBrk="0" hangingPunct="0">
              <a:defRPr/>
            </a:pPr>
            <a:r>
              <a:rPr lang="it-IT" dirty="0" err="1">
                <a:latin typeface="+mj-lt"/>
                <a:ea typeface="ＭＳ Ｐゴシック" charset="-128"/>
                <a:cs typeface="ＭＳ Ｐゴシック" charset="-128"/>
              </a:rPr>
              <a:t>Research</a:t>
            </a:r>
            <a:r>
              <a:rPr lang="it-IT" dirty="0">
                <a:latin typeface="+mj-lt"/>
                <a:ea typeface="ＭＳ Ｐゴシック" charset="-128"/>
                <a:cs typeface="ＭＳ Ｐゴシック" charset="-128"/>
              </a:rPr>
              <a:t> </a:t>
            </a:r>
            <a:r>
              <a:rPr lang="it-IT" dirty="0" err="1">
                <a:latin typeface="+mj-lt"/>
                <a:ea typeface="ＭＳ Ｐゴシック" charset="-128"/>
                <a:cs typeface="ＭＳ Ｐゴシック" charset="-128"/>
              </a:rPr>
              <a:t>questions</a:t>
            </a:r>
            <a:endParaRPr lang="it-IT" dirty="0">
              <a:latin typeface="+mj-lt"/>
              <a:ea typeface="ＭＳ Ｐゴシック" charset="-128"/>
              <a:cs typeface="ＭＳ Ｐゴシック" charset="-128"/>
            </a:endParaRPr>
          </a:p>
        </p:txBody>
      </p:sp>
      <p:sp>
        <p:nvSpPr>
          <p:cNvPr id="31746" name="TextBox 5"/>
          <p:cNvSpPr txBox="1">
            <a:spLocks noChangeArrowheads="1"/>
          </p:cNvSpPr>
          <p:nvPr/>
        </p:nvSpPr>
        <p:spPr bwMode="auto">
          <a:xfrm>
            <a:off x="685800" y="1219200"/>
            <a:ext cx="7924800" cy="3806825"/>
          </a:xfrm>
          <a:prstGeom prst="rect">
            <a:avLst/>
          </a:prstGeom>
          <a:noFill/>
          <a:ln w="9525">
            <a:noFill/>
            <a:miter lim="800000"/>
            <a:headEnd/>
            <a:tailEnd/>
          </a:ln>
        </p:spPr>
        <p:txBody>
          <a:bodyPr>
            <a:spAutoFit/>
          </a:bodyPr>
          <a:lstStyle/>
          <a:p>
            <a:r>
              <a:rPr lang="it-IT" sz="1400">
                <a:latin typeface="Verdana" pitchFamily="34" charset="0"/>
              </a:rPr>
              <a:t> </a:t>
            </a:r>
          </a:p>
          <a:p>
            <a:pPr>
              <a:buFontTx/>
              <a:buChar char="-"/>
            </a:pPr>
            <a:endParaRPr lang="it-IT" sz="1400">
              <a:latin typeface="Verdana" pitchFamily="34" charset="0"/>
            </a:endParaRPr>
          </a:p>
          <a:p>
            <a:pPr>
              <a:buFontTx/>
              <a:buChar char="-"/>
            </a:pPr>
            <a:endParaRPr lang="it-IT" sz="1400">
              <a:latin typeface="Verdana" pitchFamily="34" charset="0"/>
            </a:endParaRPr>
          </a:p>
          <a:p>
            <a:pPr>
              <a:buFontTx/>
              <a:buChar char="-"/>
            </a:pPr>
            <a:endParaRPr lang="it-IT" sz="1400">
              <a:latin typeface="Verdana" pitchFamily="34" charset="0"/>
            </a:endParaRPr>
          </a:p>
          <a:p>
            <a:pPr>
              <a:buFontTx/>
              <a:buChar char="-"/>
            </a:pPr>
            <a:endParaRPr lang="it-IT" sz="1400">
              <a:latin typeface="Verdana" pitchFamily="34" charset="0"/>
            </a:endParaRPr>
          </a:p>
          <a:p>
            <a:pPr>
              <a:buFontTx/>
              <a:buChar char="-"/>
            </a:pPr>
            <a:endParaRPr lang="it-IT" sz="1400">
              <a:latin typeface="Verdana" pitchFamily="34" charset="0"/>
            </a:endParaRPr>
          </a:p>
          <a:p>
            <a:pPr>
              <a:buFontTx/>
              <a:buChar char="-"/>
            </a:pPr>
            <a:r>
              <a:rPr lang="it-IT" sz="2000">
                <a:latin typeface="Verdana" pitchFamily="34" charset="0"/>
              </a:rPr>
              <a:t> Can the Interaction Model  (Hakansson et al., 2009) support a further understanding of interaction in service networks?</a:t>
            </a:r>
          </a:p>
          <a:p>
            <a:pPr>
              <a:buFontTx/>
              <a:buChar char="-"/>
            </a:pPr>
            <a:endParaRPr lang="it-IT" sz="2000">
              <a:latin typeface="Verdana" pitchFamily="34" charset="0"/>
            </a:endParaRPr>
          </a:p>
          <a:p>
            <a:pPr>
              <a:buFontTx/>
              <a:buChar char="-"/>
            </a:pPr>
            <a:endParaRPr lang="it-IT" sz="2000">
              <a:latin typeface="Verdana" pitchFamily="34" charset="0"/>
            </a:endParaRPr>
          </a:p>
          <a:p>
            <a:pPr>
              <a:buFontTx/>
              <a:buChar char="-"/>
            </a:pPr>
            <a:endParaRPr lang="it-IT" sz="2000">
              <a:latin typeface="Verdana" pitchFamily="34" charset="0"/>
            </a:endParaRPr>
          </a:p>
          <a:p>
            <a:pPr>
              <a:buFontTx/>
              <a:buChar char="-"/>
            </a:pPr>
            <a:r>
              <a:rPr lang="it-IT" sz="2000">
                <a:latin typeface="Verdana" pitchFamily="34" charset="0"/>
              </a:rPr>
              <a:t> But also, can this model be further specified/enriched when applied to service networks?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bwMode="auto">
          <a:xfrm>
            <a:off x="2286000" y="-76200"/>
            <a:ext cx="8229600" cy="1143000"/>
          </a:xfrm>
          <a:noFill/>
          <a:ln>
            <a:miter lim="800000"/>
            <a:headEnd/>
            <a:tailEnd/>
          </a:ln>
        </p:spPr>
        <p:txBody>
          <a:bodyPr wrap="square" lIns="91440" tIns="45720" rIns="91440" bIns="45720" numCol="1" anchor="t" anchorCtr="0" compatLnSpc="1">
            <a:prstTxWarp prst="textNoShape">
              <a:avLst/>
            </a:prstTxWarp>
          </a:bodyPr>
          <a:lstStyle/>
          <a:p>
            <a:pPr algn="l" eaLnBrk="1" hangingPunct="1"/>
            <a:r>
              <a:rPr lang="en-GB" sz="2800" smtClean="0">
                <a:latin typeface="Verdana" pitchFamily="34" charset="0"/>
                <a:ea typeface="ＭＳ Ｐゴシック"/>
                <a:cs typeface="ＭＳ Ｐゴシック"/>
              </a:rPr>
              <a:t/>
            </a:r>
            <a:br>
              <a:rPr lang="en-GB" sz="2800" smtClean="0">
                <a:latin typeface="Verdana" pitchFamily="34" charset="0"/>
                <a:ea typeface="ＭＳ Ｐゴシック"/>
                <a:cs typeface="ＭＳ Ｐゴシック"/>
              </a:rPr>
            </a:br>
            <a:r>
              <a:rPr lang="en-GB" sz="3200" smtClean="0">
                <a:ea typeface="ＭＳ Ｐゴシック"/>
                <a:cs typeface="ＭＳ Ｐゴシック"/>
              </a:rPr>
              <a:t>Methodology</a:t>
            </a:r>
          </a:p>
        </p:txBody>
      </p:sp>
      <p:sp>
        <p:nvSpPr>
          <p:cNvPr id="50178" name="TextBox 4"/>
          <p:cNvSpPr txBox="1">
            <a:spLocks noChangeArrowheads="1"/>
          </p:cNvSpPr>
          <p:nvPr/>
        </p:nvSpPr>
        <p:spPr bwMode="auto">
          <a:xfrm>
            <a:off x="914400" y="1341438"/>
            <a:ext cx="7924800" cy="5422900"/>
          </a:xfrm>
          <a:prstGeom prst="rect">
            <a:avLst/>
          </a:prstGeom>
          <a:noFill/>
          <a:ln w="9525">
            <a:noFill/>
            <a:miter lim="800000"/>
            <a:headEnd/>
            <a:tailEnd/>
          </a:ln>
        </p:spPr>
        <p:txBody>
          <a:bodyPr>
            <a:spAutoFit/>
          </a:bodyPr>
          <a:lstStyle/>
          <a:p>
            <a:pPr>
              <a:buFontTx/>
              <a:buChar char="•"/>
            </a:pPr>
            <a:r>
              <a:rPr lang="en-US" sz="1600">
                <a:latin typeface="Verdana" pitchFamily="34" charset="0"/>
              </a:rPr>
              <a:t> Longitudinal case study on a service network over 7 years (Dubois and Gadde, 2002; Dubois and Arujo, 2004)</a:t>
            </a:r>
          </a:p>
          <a:p>
            <a:pPr algn="just">
              <a:spcBef>
                <a:spcPts val="600"/>
              </a:spcBef>
              <a:spcAft>
                <a:spcPts val="600"/>
              </a:spcAft>
              <a:buFontTx/>
              <a:buChar char="•"/>
            </a:pPr>
            <a:r>
              <a:rPr lang="it-IT" sz="1600">
                <a:latin typeface="Verdana" pitchFamily="34" charset="0"/>
              </a:rPr>
              <a:t> ARA Model (Ford, 2002; Gadde, 2004) </a:t>
            </a:r>
            <a:r>
              <a:rPr lang="en-US" sz="1600">
                <a:latin typeface="Verdana" pitchFamily="34" charset="0"/>
              </a:rPr>
              <a:t>to explore the evolution of interactions among actors, stressing out the interdependencies, over time and space </a:t>
            </a:r>
            <a:endParaRPr lang="it-IT" sz="1600">
              <a:latin typeface="Verdana" pitchFamily="34" charset="0"/>
            </a:endParaRPr>
          </a:p>
          <a:p>
            <a:pPr algn="just">
              <a:spcBef>
                <a:spcPts val="600"/>
              </a:spcBef>
              <a:buFontTx/>
              <a:buChar char="•"/>
            </a:pPr>
            <a:r>
              <a:rPr lang="en-US" sz="1600">
                <a:latin typeface="Verdana" pitchFamily="34" charset="0"/>
              </a:rPr>
              <a:t> Our service setting: Endenred. </a:t>
            </a:r>
          </a:p>
          <a:p>
            <a:pPr marL="739775" lvl="1" indent="-282575" algn="just">
              <a:spcBef>
                <a:spcPts val="300"/>
              </a:spcBef>
              <a:buFontTx/>
              <a:buChar char="•"/>
            </a:pPr>
            <a:r>
              <a:rPr lang="en-US" sz="1600">
                <a:latin typeface="Verdana" pitchFamily="34" charset="0"/>
              </a:rPr>
              <a:t>Endenred a leading global company, expert in delivering end-to-end solutions for rewards, compensations, incentives, assistance and loyalty programs for employers and citizens</a:t>
            </a:r>
          </a:p>
          <a:p>
            <a:pPr marL="739775" lvl="1" indent="-282575" algn="just">
              <a:spcBef>
                <a:spcPts val="300"/>
              </a:spcBef>
              <a:spcAft>
                <a:spcPts val="600"/>
              </a:spcAft>
              <a:buFontTx/>
              <a:buChar char="•"/>
            </a:pPr>
            <a:r>
              <a:rPr lang="en-US" sz="1600">
                <a:latin typeface="Verdana" pitchFamily="34" charset="0"/>
              </a:rPr>
              <a:t>Its  first and  best known  service is the meal voucher, Ticket Restaurant</a:t>
            </a:r>
            <a:r>
              <a:rPr lang="en-US" sz="1600" baseline="30000">
                <a:latin typeface="Verdana" pitchFamily="34" charset="0"/>
              </a:rPr>
              <a:t>®</a:t>
            </a:r>
            <a:endParaRPr lang="en-US" sz="1600">
              <a:latin typeface="Verdana" pitchFamily="34" charset="0"/>
            </a:endParaRPr>
          </a:p>
          <a:p>
            <a:pPr algn="just">
              <a:spcBef>
                <a:spcPts val="600"/>
              </a:spcBef>
              <a:buFontTx/>
              <a:buChar char="•"/>
            </a:pPr>
            <a:r>
              <a:rPr lang="it-IT" sz="1600">
                <a:latin typeface="Verdana" pitchFamily="34" charset="0"/>
              </a:rPr>
              <a:t> Data gathered:</a:t>
            </a:r>
          </a:p>
          <a:p>
            <a:pPr marL="739775" lvl="1" indent="-282575" algn="just">
              <a:spcBef>
                <a:spcPts val="600"/>
              </a:spcBef>
              <a:buFontTx/>
              <a:buChar char="•"/>
            </a:pPr>
            <a:r>
              <a:rPr lang="it-IT" sz="1600">
                <a:latin typeface="Verdana" pitchFamily="34" charset="0"/>
              </a:rPr>
              <a:t>20 Interviews </a:t>
            </a:r>
            <a:r>
              <a:rPr lang="en-US" sz="1600">
                <a:latin typeface="Verdana" pitchFamily="34" charset="0"/>
              </a:rPr>
              <a:t>from the key informants inside the company </a:t>
            </a:r>
          </a:p>
          <a:p>
            <a:pPr marL="739775" lvl="1" indent="-282575" algn="just">
              <a:spcBef>
                <a:spcPts val="600"/>
              </a:spcBef>
              <a:buFontTx/>
              <a:buChar char="•"/>
            </a:pPr>
            <a:r>
              <a:rPr lang="it-IT" sz="1600">
                <a:latin typeface="Verdana" pitchFamily="34" charset="0"/>
              </a:rPr>
              <a:t>20 </a:t>
            </a:r>
            <a:r>
              <a:rPr lang="en-US" sz="1600">
                <a:latin typeface="Verdana" pitchFamily="34" charset="0"/>
              </a:rPr>
              <a:t>Interviews from a selected group of Endenred customers and service providers</a:t>
            </a:r>
          </a:p>
          <a:p>
            <a:pPr marL="739775" lvl="1" indent="-282575" algn="just">
              <a:spcBef>
                <a:spcPts val="600"/>
              </a:spcBef>
              <a:buFontTx/>
              <a:buChar char="•"/>
            </a:pPr>
            <a:r>
              <a:rPr lang="en-US" sz="1600">
                <a:latin typeface="Verdana" pitchFamily="34" charset="0"/>
              </a:rPr>
              <a:t>Secondary data gathered (firms’ website, reports, other internal documents)</a:t>
            </a:r>
          </a:p>
          <a:p>
            <a:endParaRPr lang="en-US" sz="1600"/>
          </a:p>
          <a:p>
            <a:endParaRPr lang="it-IT" sz="16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bwMode="auto">
          <a:xfrm>
            <a:off x="2286000" y="404813"/>
            <a:ext cx="7848600" cy="661987"/>
          </a:xfrm>
          <a:noFill/>
          <a:ln>
            <a:miter lim="800000"/>
            <a:headEnd/>
            <a:tailEnd/>
          </a:ln>
        </p:spPr>
        <p:txBody>
          <a:bodyPr wrap="square" lIns="91440" tIns="45720" rIns="91440" bIns="45720" numCol="1" anchor="t" anchorCtr="0" compatLnSpc="1">
            <a:prstTxWarp prst="textNoShape">
              <a:avLst/>
            </a:prstTxWarp>
          </a:bodyPr>
          <a:lstStyle/>
          <a:p>
            <a:pPr algn="l" eaLnBrk="1" hangingPunct="1"/>
            <a:r>
              <a:rPr lang="it-IT" sz="3200" smtClean="0">
                <a:ea typeface="ＭＳ Ｐゴシック"/>
                <a:cs typeface="ＭＳ Ｐゴシック"/>
              </a:rPr>
              <a:t>Phase 1</a:t>
            </a:r>
          </a:p>
        </p:txBody>
      </p:sp>
      <p:graphicFrame>
        <p:nvGraphicFramePr>
          <p:cNvPr id="30722" name="Object 2"/>
          <p:cNvGraphicFramePr>
            <a:graphicFrameLocks noChangeAspect="1"/>
          </p:cNvGraphicFramePr>
          <p:nvPr/>
        </p:nvGraphicFramePr>
        <p:xfrm>
          <a:off x="1828800" y="1676400"/>
          <a:ext cx="5537200" cy="4737100"/>
        </p:xfrm>
        <a:graphic>
          <a:graphicData uri="http://schemas.openxmlformats.org/presentationml/2006/ole">
            <p:oleObj spid="_x0000_s30722" name="Document" r:id="rId4" imgW="5536996" imgH="4736926" progId="Word.Document.12">
              <p:link updateAutomatic="1"/>
            </p:oleObj>
          </a:graphicData>
        </a:graphic>
      </p:graphicFrame>
      <p:sp>
        <p:nvSpPr>
          <p:cNvPr id="30724" name="Rectangle 5"/>
          <p:cNvSpPr>
            <a:spLocks noChangeArrowheads="1"/>
          </p:cNvSpPr>
          <p:nvPr/>
        </p:nvSpPr>
        <p:spPr bwMode="auto">
          <a:xfrm>
            <a:off x="685800" y="1143000"/>
            <a:ext cx="8001000" cy="336550"/>
          </a:xfrm>
          <a:prstGeom prst="rect">
            <a:avLst/>
          </a:prstGeom>
          <a:noFill/>
          <a:ln w="9525">
            <a:noFill/>
            <a:miter lim="800000"/>
            <a:headEnd/>
            <a:tailEnd/>
          </a:ln>
        </p:spPr>
        <p:txBody>
          <a:bodyPr>
            <a:spAutoFit/>
          </a:bodyPr>
          <a:lstStyle/>
          <a:p>
            <a:r>
              <a:rPr lang="en-US" sz="1600">
                <a:latin typeface="Verdana" pitchFamily="34" charset="0"/>
              </a:rPr>
              <a:t>Edenred network and main interactions in Ticket Restaurant service system</a:t>
            </a:r>
            <a:endParaRPr lang="it-IT" sz="1600">
              <a:latin typeface="Verdana"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bwMode="auto">
          <a:xfrm>
            <a:off x="-828675" y="404813"/>
            <a:ext cx="8229600" cy="792162"/>
          </a:xfrm>
          <a:noFill/>
          <a:ln>
            <a:miter lim="800000"/>
            <a:headEnd/>
            <a:tailEnd/>
          </a:ln>
        </p:spPr>
        <p:txBody>
          <a:bodyPr wrap="square" lIns="91440" tIns="45720" rIns="91440" bIns="45720" numCol="1" anchor="t" anchorCtr="0" compatLnSpc="1">
            <a:prstTxWarp prst="textNoShape">
              <a:avLst/>
            </a:prstTxWarp>
          </a:bodyPr>
          <a:lstStyle/>
          <a:p>
            <a:pPr algn="l" eaLnBrk="1" hangingPunct="1"/>
            <a:r>
              <a:rPr lang="it-IT" sz="2400" smtClean="0">
                <a:latin typeface="Verdana" pitchFamily="34" charset="0"/>
                <a:ea typeface="ＭＳ Ｐゴシック"/>
                <a:cs typeface="ＭＳ Ｐゴシック"/>
              </a:rPr>
              <a:t>							</a:t>
            </a:r>
            <a:r>
              <a:rPr lang="it-IT" sz="3200" smtClean="0">
                <a:ea typeface="ＭＳ Ｐゴシック"/>
                <a:cs typeface="ＭＳ Ｐゴシック"/>
              </a:rPr>
              <a:t>Phase 2</a:t>
            </a:r>
            <a:endParaRPr lang="en-GB" sz="3200" smtClean="0">
              <a:ea typeface="ＭＳ Ｐゴシック"/>
              <a:cs typeface="ＭＳ Ｐゴシック"/>
            </a:endParaRPr>
          </a:p>
        </p:txBody>
      </p:sp>
      <p:graphicFrame>
        <p:nvGraphicFramePr>
          <p:cNvPr id="32770" name="Object 2"/>
          <p:cNvGraphicFramePr>
            <a:graphicFrameLocks noChangeAspect="1"/>
          </p:cNvGraphicFramePr>
          <p:nvPr/>
        </p:nvGraphicFramePr>
        <p:xfrm>
          <a:off x="1752600" y="2057400"/>
          <a:ext cx="5600700" cy="4267200"/>
        </p:xfrm>
        <a:graphic>
          <a:graphicData uri="http://schemas.openxmlformats.org/presentationml/2006/ole">
            <p:oleObj spid="_x0000_s32770" name="Document" r:id="rId4" imgW="5600494" imgH="4267043" progId="Word.Document.12">
              <p:link updateAutomatic="1"/>
            </p:oleObj>
          </a:graphicData>
        </a:graphic>
      </p:graphicFrame>
      <p:sp>
        <p:nvSpPr>
          <p:cNvPr id="32772" name="Rectangle 5"/>
          <p:cNvSpPr>
            <a:spLocks noChangeArrowheads="1"/>
          </p:cNvSpPr>
          <p:nvPr/>
        </p:nvSpPr>
        <p:spPr bwMode="auto">
          <a:xfrm>
            <a:off x="838200" y="1219200"/>
            <a:ext cx="7696200" cy="825500"/>
          </a:xfrm>
          <a:prstGeom prst="rect">
            <a:avLst/>
          </a:prstGeom>
          <a:noFill/>
          <a:ln w="9525">
            <a:noFill/>
            <a:miter lim="800000"/>
            <a:headEnd/>
            <a:tailEnd/>
          </a:ln>
        </p:spPr>
        <p:txBody>
          <a:bodyPr>
            <a:spAutoFit/>
          </a:bodyPr>
          <a:lstStyle/>
          <a:p>
            <a:r>
              <a:rPr lang="en-US" sz="1600">
                <a:latin typeface="Verdana" pitchFamily="34" charset="0"/>
              </a:rPr>
              <a:t>New typologies of Edenred services: emerging interactions among Edenred and other heterogeneous service providers, customers and beneficiaries</a:t>
            </a:r>
            <a:endParaRPr lang="it-IT" sz="1600">
              <a:latin typeface="Verdana"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title"/>
          </p:nvPr>
        </p:nvSpPr>
        <p:spPr bwMode="auto">
          <a:xfrm>
            <a:off x="457200" y="404813"/>
            <a:ext cx="8229600" cy="720725"/>
          </a:xfrm>
          <a:noFill/>
          <a:ln>
            <a:miter lim="800000"/>
            <a:headEnd/>
            <a:tailEnd/>
          </a:ln>
        </p:spPr>
        <p:txBody>
          <a:bodyPr wrap="square" lIns="91440" tIns="45720" rIns="91440" bIns="45720" numCol="1" anchor="t" anchorCtr="0" compatLnSpc="1">
            <a:prstTxWarp prst="textNoShape">
              <a:avLst/>
            </a:prstTxWarp>
          </a:bodyPr>
          <a:lstStyle/>
          <a:p>
            <a:pPr algn="l"/>
            <a:r>
              <a:rPr lang="it-IT" sz="2400" smtClean="0">
                <a:latin typeface="Verdana" pitchFamily="34" charset="0"/>
                <a:ea typeface="ＭＳ Ｐゴシック"/>
                <a:cs typeface="ＭＳ Ｐゴシック"/>
              </a:rPr>
              <a:t>				</a:t>
            </a:r>
            <a:r>
              <a:rPr lang="it-IT" sz="3200" smtClean="0">
                <a:ea typeface="ＭＳ Ｐゴシック"/>
                <a:cs typeface="ＭＳ Ｐゴシック"/>
              </a:rPr>
              <a:t>Phase 3</a:t>
            </a:r>
          </a:p>
        </p:txBody>
      </p:sp>
      <p:graphicFrame>
        <p:nvGraphicFramePr>
          <p:cNvPr id="33794" name="Object 2"/>
          <p:cNvGraphicFramePr>
            <a:graphicFrameLocks noChangeAspect="1"/>
          </p:cNvGraphicFramePr>
          <p:nvPr/>
        </p:nvGraphicFramePr>
        <p:xfrm>
          <a:off x="1676400" y="1981200"/>
          <a:ext cx="5600700" cy="4445000"/>
        </p:xfrm>
        <a:graphic>
          <a:graphicData uri="http://schemas.openxmlformats.org/presentationml/2006/ole">
            <p:oleObj spid="_x0000_s33794" name="Document" r:id="rId4" imgW="5600494" imgH="4444836" progId="Word.Document.12">
              <p:link updateAutomatic="1"/>
            </p:oleObj>
          </a:graphicData>
        </a:graphic>
      </p:graphicFrame>
      <p:sp>
        <p:nvSpPr>
          <p:cNvPr id="33796" name="Rectangle 4"/>
          <p:cNvSpPr>
            <a:spLocks noChangeArrowheads="1"/>
          </p:cNvSpPr>
          <p:nvPr/>
        </p:nvSpPr>
        <p:spPr bwMode="auto">
          <a:xfrm>
            <a:off x="762000" y="1143000"/>
            <a:ext cx="8153400" cy="584200"/>
          </a:xfrm>
          <a:prstGeom prst="rect">
            <a:avLst/>
          </a:prstGeom>
          <a:noFill/>
          <a:ln w="9525">
            <a:noFill/>
            <a:miter lim="800000"/>
            <a:headEnd/>
            <a:tailEnd/>
          </a:ln>
        </p:spPr>
        <p:txBody>
          <a:bodyPr>
            <a:spAutoFit/>
          </a:bodyPr>
          <a:lstStyle/>
          <a:p>
            <a:r>
              <a:rPr lang="en-US" sz="1600">
                <a:latin typeface="Verdana" pitchFamily="34" charset="0"/>
              </a:rPr>
              <a:t>The launch of social vouchers: </a:t>
            </a:r>
            <a:br>
              <a:rPr lang="en-US" sz="1600">
                <a:latin typeface="Verdana" pitchFamily="34" charset="0"/>
              </a:rPr>
            </a:br>
            <a:r>
              <a:rPr lang="en-US" sz="1600">
                <a:latin typeface="Verdana" pitchFamily="34" charset="0"/>
              </a:rPr>
              <a:t>new customers and new final beneficiaries generating new interactions</a:t>
            </a:r>
            <a:endParaRPr lang="it-IT" sz="1600">
              <a:latin typeface="Verdan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bwMode="auto">
          <a:xfrm>
            <a:off x="76200" y="381000"/>
            <a:ext cx="7735888" cy="792163"/>
          </a:xfrm>
          <a:noFill/>
          <a:ln>
            <a:miter lim="800000"/>
            <a:headEnd/>
            <a:tailEnd/>
          </a:ln>
        </p:spPr>
        <p:txBody>
          <a:bodyPr wrap="square" lIns="91440" tIns="45720" rIns="91440" bIns="45720" numCol="1" anchor="t" anchorCtr="0" compatLnSpc="1">
            <a:prstTxWarp prst="textNoShape">
              <a:avLst/>
            </a:prstTxWarp>
          </a:bodyPr>
          <a:lstStyle/>
          <a:p>
            <a:pPr eaLnBrk="1" hangingPunct="1"/>
            <a:r>
              <a:rPr lang="en-GB" sz="3200" smtClean="0">
                <a:ea typeface="ＭＳ Ｐゴシック"/>
                <a:cs typeface="ＭＳ Ｐゴシック"/>
              </a:rPr>
              <a:t>  Findings: Resources</a:t>
            </a:r>
          </a:p>
        </p:txBody>
      </p:sp>
      <p:sp>
        <p:nvSpPr>
          <p:cNvPr id="35844" name="Rectangle 3"/>
          <p:cNvSpPr txBox="1">
            <a:spLocks noChangeArrowheads="1"/>
          </p:cNvSpPr>
          <p:nvPr/>
        </p:nvSpPr>
        <p:spPr bwMode="auto">
          <a:xfrm>
            <a:off x="427038" y="1143000"/>
            <a:ext cx="8640762" cy="1871663"/>
          </a:xfrm>
          <a:prstGeom prst="rect">
            <a:avLst/>
          </a:prstGeom>
          <a:noFill/>
          <a:ln w="9525">
            <a:noFill/>
            <a:miter lim="800000"/>
            <a:headEnd/>
            <a:tailEnd/>
          </a:ln>
        </p:spPr>
        <p:txBody>
          <a:bodyPr/>
          <a:lstStyle/>
          <a:p>
            <a:pPr marL="282575" indent="-282575" algn="just">
              <a:spcBef>
                <a:spcPts val="600"/>
              </a:spcBef>
              <a:spcAft>
                <a:spcPts val="600"/>
              </a:spcAft>
              <a:buFontTx/>
              <a:buChar char="•"/>
            </a:pPr>
            <a:r>
              <a:rPr lang="en-US" sz="2000">
                <a:latin typeface="Verdana" pitchFamily="34" charset="0"/>
              </a:rPr>
              <a:t>Resource constellations in service networks </a:t>
            </a:r>
          </a:p>
          <a:p>
            <a:pPr marL="739775" lvl="1" indent="-282575" algn="just">
              <a:buFontTx/>
              <a:buChar char="•"/>
            </a:pPr>
            <a:r>
              <a:rPr lang="en-US" sz="1600">
                <a:latin typeface="Verdana" pitchFamily="34" charset="0"/>
              </a:rPr>
              <a:t>stress on </a:t>
            </a:r>
            <a:r>
              <a:rPr lang="en-US" sz="1600" b="1">
                <a:latin typeface="Verdana" pitchFamily="34" charset="0"/>
              </a:rPr>
              <a:t>intangible resources </a:t>
            </a:r>
            <a:r>
              <a:rPr lang="en-US" sz="1600">
                <a:latin typeface="Verdana" pitchFamily="34" charset="0"/>
              </a:rPr>
              <a:t>mainly related to human, organizational and informational and relational  resources</a:t>
            </a:r>
          </a:p>
          <a:p>
            <a:pPr marL="739775" lvl="1" indent="-282575" algn="just">
              <a:spcAft>
                <a:spcPts val="600"/>
              </a:spcAft>
            </a:pPr>
            <a:r>
              <a:rPr lang="en-US" sz="1600">
                <a:latin typeface="Verdana" pitchFamily="34" charset="0"/>
              </a:rPr>
              <a:t>	</a:t>
            </a:r>
            <a:r>
              <a:rPr lang="en-US" sz="1400">
                <a:latin typeface="Verdana" pitchFamily="34" charset="0"/>
              </a:rPr>
              <a:t>(Spohrer et al. 2007; Madhavaram  &amp; Hunt, 2008; Lusch, Vargo &amp; Tanniru, 2010)</a:t>
            </a:r>
          </a:p>
          <a:p>
            <a:pPr marL="739775" lvl="1" indent="-282575" algn="just">
              <a:spcBef>
                <a:spcPts val="600"/>
              </a:spcBef>
              <a:spcAft>
                <a:spcPts val="600"/>
              </a:spcAft>
              <a:buFontTx/>
              <a:buChar char="•"/>
            </a:pPr>
            <a:r>
              <a:rPr lang="en-US" sz="1600">
                <a:latin typeface="Verdana" pitchFamily="34" charset="0"/>
              </a:rPr>
              <a:t>Attention shifts from static to </a:t>
            </a:r>
            <a:r>
              <a:rPr lang="en-US" sz="1600" b="1">
                <a:latin typeface="Verdana" pitchFamily="34" charset="0"/>
              </a:rPr>
              <a:t>dynamic</a:t>
            </a:r>
            <a:r>
              <a:rPr lang="en-US" sz="1600">
                <a:latin typeface="Verdana" pitchFamily="34" charset="0"/>
              </a:rPr>
              <a:t> resources (</a:t>
            </a:r>
            <a:r>
              <a:rPr lang="en-US" sz="1400">
                <a:latin typeface="Verdana" pitchFamily="34" charset="0"/>
              </a:rPr>
              <a:t>Vargo &amp; Lusch, 2008; Vargo, 2009)</a:t>
            </a:r>
            <a:r>
              <a:rPr lang="en-US" sz="1600">
                <a:latin typeface="Verdana" pitchFamily="34" charset="0"/>
              </a:rPr>
              <a:t>, as knowledge and skills, and to how they combine.</a:t>
            </a:r>
          </a:p>
          <a:p>
            <a:pPr marL="282575" indent="-282575" algn="just">
              <a:spcBef>
                <a:spcPts val="600"/>
              </a:spcBef>
              <a:spcAft>
                <a:spcPts val="600"/>
              </a:spcAft>
              <a:buFontTx/>
              <a:buChar char="•"/>
            </a:pPr>
            <a:endParaRPr lang="it-IT" sz="2000">
              <a:latin typeface="Verdana" pitchFamily="34" charset="0"/>
            </a:endParaRPr>
          </a:p>
        </p:txBody>
      </p:sp>
      <p:graphicFrame>
        <p:nvGraphicFramePr>
          <p:cNvPr id="35842" name="Object 2"/>
          <p:cNvGraphicFramePr>
            <a:graphicFrameLocks noChangeAspect="1"/>
          </p:cNvGraphicFramePr>
          <p:nvPr/>
        </p:nvGraphicFramePr>
        <p:xfrm>
          <a:off x="990600" y="3451225"/>
          <a:ext cx="7772400" cy="2473325"/>
        </p:xfrm>
        <a:graphic>
          <a:graphicData uri="http://schemas.openxmlformats.org/presentationml/2006/ole">
            <p:oleObj spid="_x0000_s35842" name="Document" r:id="rId4" imgW="5625893" imgH="1790634" progId="Word.Document.12">
              <p:link updateAutomatic="1"/>
            </p:oleObj>
          </a:graphicData>
        </a:graphic>
      </p:graphicFrame>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6.0&quot;&gt;&lt;object type=&quot;1&quot; unique_id=&quot;10001&quot;&gt;&lt;object type=&quot;4&quot; unique_id=&quot;10002&quot;&gt;&lt;/object&gt;&lt;object type=&quot;2&quot; unique_id=&quot;10003&quot;&gt;&lt;object type=&quot;3&quot; unique_id=&quot;10004&quot;&gt;&lt;property id=&quot;20148&quot; value=&quot;5&quot;/&gt;&lt;property id=&quot;20300&quot; value=&quot;Slide 1&quot;/&gt;&lt;property id=&quot;20303&quot; value=&quot;-1&quot;/&gt;&lt;property id=&quot;20307&quot; value=&quot;256&quot;/&gt;&lt;/object&gt;&lt;object type=&quot;3&quot; unique_id=&quot;10005&quot;&gt;&lt;property id=&quot;20148&quot; value=&quot;5&quot;/&gt;&lt;property id=&quot;20300&quot; value=&quot;Slide 2&quot;/&gt;&lt;property id=&quot;20303&quot; value=&quot;-1&quot;/&gt;&lt;property id=&quot;20307&quot; value=&quot;257&quot;/&gt;&lt;/object&gt;&lt;/object&gt;&lt;/object&gt;&lt;/database&gt;"/>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9900"/>
        </a:solidFill>
        <a:ln w="9525">
          <a:noFill/>
          <a:miter lim="800000"/>
          <a:headEnd/>
          <a:tailEnd/>
        </a:ln>
        <a:effectLst/>
      </a:spPr>
      <a:bodyPr wrap="none" anchor="ct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32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5080</TotalTime>
  <Words>977</Words>
  <Application>Microsoft Office PowerPoint</Application>
  <PresentationFormat>Presentazione su schermo (4:3)</PresentationFormat>
  <Paragraphs>103</Paragraphs>
  <Slides>13</Slides>
  <Notes>13</Notes>
  <HiddenSlides>0</HiddenSlides>
  <MMClips>0</MMClips>
  <ScaleCrop>false</ScaleCrop>
  <HeadingPairs>
    <vt:vector size="6" baseType="variant">
      <vt:variant>
        <vt:lpstr>Tema</vt:lpstr>
      </vt:variant>
      <vt:variant>
        <vt:i4>2</vt:i4>
      </vt:variant>
      <vt:variant>
        <vt:lpstr>Collegamenti</vt:lpstr>
      </vt:variant>
      <vt:variant>
        <vt:i4>7</vt:i4>
      </vt:variant>
      <vt:variant>
        <vt:lpstr>Titoli diapositive</vt:lpstr>
      </vt:variant>
      <vt:variant>
        <vt:i4>13</vt:i4>
      </vt:variant>
    </vt:vector>
  </HeadingPairs>
  <TitlesOfParts>
    <vt:vector size="22" baseType="lpstr">
      <vt:lpstr>Custom Design</vt:lpstr>
      <vt:lpstr>Office Theme</vt:lpstr>
      <vt:lpstr>???</vt:lpstr>
      <vt:lpstr>???</vt:lpstr>
      <vt:lpstr>???</vt:lpstr>
      <vt:lpstr>???</vt:lpstr>
      <vt:lpstr>???</vt:lpstr>
      <vt:lpstr>???</vt:lpstr>
      <vt:lpstr>???</vt:lpstr>
      <vt:lpstr> Exploring Interaction in S-D Logic  </vt:lpstr>
      <vt:lpstr>                Interaction in service logic</vt:lpstr>
      <vt:lpstr>Interaction in B2B - IMP</vt:lpstr>
      <vt:lpstr>Diapositiva 4</vt:lpstr>
      <vt:lpstr> Methodology</vt:lpstr>
      <vt:lpstr>Phase 1</vt:lpstr>
      <vt:lpstr>       Phase 2</vt:lpstr>
      <vt:lpstr>    Phase 3</vt:lpstr>
      <vt:lpstr>  Findings: Resources</vt:lpstr>
      <vt:lpstr>Findings: Activities</vt:lpstr>
      <vt:lpstr>Findings: Actors</vt:lpstr>
      <vt:lpstr>Conclusions</vt:lpstr>
      <vt:lpstr>Diapositiva 13</vt:lpstr>
    </vt:vector>
  </TitlesOfParts>
  <Company>usi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modello2</dc:creator>
  <cp:lastModifiedBy>xelyus3</cp:lastModifiedBy>
  <cp:revision>327</cp:revision>
  <cp:lastPrinted>2009-03-17T20:18:51Z</cp:lastPrinted>
  <dcterms:created xsi:type="dcterms:W3CDTF">2011-06-15T12:42:39Z</dcterms:created>
  <dcterms:modified xsi:type="dcterms:W3CDTF">2011-06-16T14:34:45Z</dcterms:modified>
</cp:coreProperties>
</file>